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257" r:id="rId21"/>
    <p:sldId id="308" r:id="rId22"/>
    <p:sldId id="258" r:id="rId23"/>
    <p:sldId id="261" r:id="rId24"/>
    <p:sldId id="266" r:id="rId25"/>
    <p:sldId id="267" r:id="rId26"/>
    <p:sldId id="268" r:id="rId27"/>
    <p:sldId id="311" r:id="rId28"/>
    <p:sldId id="284" r:id="rId29"/>
    <p:sldId id="285" r:id="rId30"/>
    <p:sldId id="287" r:id="rId31"/>
    <p:sldId id="310" r:id="rId32"/>
    <p:sldId id="286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19" autoAdjust="0"/>
  </p:normalViewPr>
  <p:slideViewPr>
    <p:cSldViewPr>
      <p:cViewPr>
        <p:scale>
          <a:sx n="86" d="100"/>
          <a:sy n="86" d="100"/>
        </p:scale>
        <p:origin x="-3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97AF4-7DCE-4625-8E6C-249F948E7E08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C1B49-AC08-49C6-8524-CE2D9CECC1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6B614-BA8F-48B0-9DEE-5DB285D6D542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A585A-11BB-46BD-BFA0-621D14F983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04AD5-EAE0-4CDE-9EF3-9AAB39F4F88E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07511-BC59-42F0-B23F-ED1DA985CC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A561D-2397-4FAE-A849-1FF98F93AA6A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F35F2-963A-41CF-88DF-1C5AA54A0F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B7B60-7C33-414F-B586-E43C172D8B7D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670ED26-5BAE-4552-971E-A13B73708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82CFB1-7CCA-4FFB-880B-A19313BC0403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40F5E-2CA4-4B94-9353-EEA911DB5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85B963-3EE0-4F04-81E4-B3E7E78113CD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4758B-8B2A-4BB8-86C2-A49A64F64C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3CEE3A-D88E-4B78-B2DD-9949C11CBA5E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1A0F5-4D46-44E7-B126-3DAE89B5A6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7E6DF-C9EA-44B5-A126-B538A0428FB3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16A49-863D-4E1F-9FF9-68F4626F81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6D315-4821-48E2-A04F-811CBAD6DE3B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658E4-2131-4B4A-95DA-0C28179C0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C0BAC-DEC1-4803-B53B-944FA22EF05B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1D45E-149F-4536-B9E0-6B67565CE3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847BA0B-ACFE-4D5B-900B-60729C3E2C27}" type="datetimeFigureOut">
              <a:rPr lang="ru-RU" smtClean="0"/>
              <a:pPr>
                <a:defRPr/>
              </a:pPr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A85411B-0C75-4456-9C10-85F36E025C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285750"/>
            <a:ext cx="6357937" cy="16430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i="1" dirty="0" smtClean="0">
                <a:solidFill>
                  <a:srgbClr val="C00000"/>
                </a:solidFill>
              </a:rPr>
              <a:t>Игра</a:t>
            </a:r>
            <a:endParaRPr lang="ru-RU" sz="8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2714625"/>
            <a:ext cx="8215313" cy="17145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 smtClean="0">
                <a:solidFill>
                  <a:srgbClr val="7030A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 smtClean="0">
                <a:solidFill>
                  <a:srgbClr val="7030A0"/>
                </a:solidFill>
              </a:rPr>
              <a:t> </a:t>
            </a:r>
            <a:r>
              <a:rPr lang="ru-RU" sz="6500" b="1" i="1" dirty="0" smtClean="0">
                <a:solidFill>
                  <a:srgbClr val="7030A0"/>
                </a:solidFill>
              </a:rPr>
              <a:t>«К вершинам физики»</a:t>
            </a:r>
            <a:endParaRPr lang="ru-RU" sz="65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572375" cy="1000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«Мир загадок»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857375"/>
            <a:ext cx="8186737" cy="42687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  <a:r>
              <a:rPr lang="ru-RU" sz="5400" b="1" i="1" dirty="0" smtClean="0">
                <a:solidFill>
                  <a:srgbClr val="0070C0"/>
                </a:solidFill>
              </a:rPr>
              <a:t>Нашумела</a:t>
            </a:r>
            <a:r>
              <a:rPr lang="ru-RU" sz="5400" b="1" i="1" dirty="0">
                <a:solidFill>
                  <a:srgbClr val="0070C0"/>
                </a:solidFill>
              </a:rPr>
              <a:t>, нагремела, все промыла и ушла, и сады, и огороды всей округе полила. </a:t>
            </a:r>
          </a:p>
        </p:txBody>
      </p:sp>
    </p:spTree>
    <p:extLst>
      <p:ext uri="{BB962C8B-B14F-4D97-AF65-F5344CB8AC3E}">
        <p14:creationId xmlns:p14="http://schemas.microsoft.com/office/powerpoint/2010/main" val="14181693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«Мир загадок»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ru-RU" sz="5400" b="1" i="1" dirty="0" smtClean="0">
                <a:solidFill>
                  <a:srgbClr val="7030A0"/>
                </a:solidFill>
              </a:rPr>
              <a:t>На </a:t>
            </a:r>
            <a:r>
              <a:rPr lang="ru-RU" sz="5400" b="1" i="1" dirty="0">
                <a:solidFill>
                  <a:srgbClr val="7030A0"/>
                </a:solidFill>
              </a:rPr>
              <a:t>стене висит тарелка, по тарелке ходит стрелка. Эта стрелка наперед нам погоду узнает</a:t>
            </a:r>
          </a:p>
        </p:txBody>
      </p:sp>
    </p:spTree>
    <p:extLst>
      <p:ext uri="{BB962C8B-B14F-4D97-AF65-F5344CB8AC3E}">
        <p14:creationId xmlns:p14="http://schemas.microsoft.com/office/powerpoint/2010/main" val="308966414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«Мир загадок»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>
                <a:solidFill>
                  <a:srgbClr val="7030A0"/>
                </a:solidFill>
              </a:rPr>
              <a:t>Виден край, а не дойти. </a:t>
            </a:r>
            <a:endParaRPr lang="en-US" sz="5400" b="1" i="1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 smtClean="0">
                <a:solidFill>
                  <a:srgbClr val="7030A0"/>
                </a:solidFill>
              </a:rPr>
              <a:t>Что </a:t>
            </a:r>
            <a:r>
              <a:rPr lang="ru-RU" sz="5400" b="1" i="1" dirty="0">
                <a:solidFill>
                  <a:srgbClr val="7030A0"/>
                </a:solidFill>
              </a:rPr>
              <a:t>это? </a:t>
            </a:r>
          </a:p>
        </p:txBody>
      </p:sp>
    </p:spTree>
    <p:extLst>
      <p:ext uri="{BB962C8B-B14F-4D97-AF65-F5344CB8AC3E}">
        <p14:creationId xmlns:p14="http://schemas.microsoft.com/office/powerpoint/2010/main" val="59955551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«Мир загадок»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dirty="0" smtClean="0">
                <a:solidFill>
                  <a:srgbClr val="7030A0"/>
                </a:solidFill>
              </a:rPr>
              <a:t>   </a:t>
            </a:r>
            <a:r>
              <a:rPr lang="ru-RU" sz="4800" b="1" i="1" dirty="0" smtClean="0">
                <a:solidFill>
                  <a:srgbClr val="7030A0"/>
                </a:solidFill>
              </a:rPr>
              <a:t>К дальним селам, городам кто идет по проводам? Светлое величество это … 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4096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072313" cy="1154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«Мир загадок»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2143125"/>
            <a:ext cx="7500937" cy="41433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sz="4400" b="1" i="1" dirty="0" smtClean="0">
                <a:solidFill>
                  <a:srgbClr val="7030A0"/>
                </a:solidFill>
              </a:rPr>
              <a:t>Посреди </a:t>
            </a:r>
            <a:r>
              <a:rPr lang="ru-RU" sz="4400" b="1" i="1" dirty="0">
                <a:solidFill>
                  <a:srgbClr val="7030A0"/>
                </a:solidFill>
              </a:rPr>
              <a:t>поля серебряные зерна. </a:t>
            </a:r>
          </a:p>
        </p:txBody>
      </p:sp>
    </p:spTree>
    <p:extLst>
      <p:ext uri="{BB962C8B-B14F-4D97-AF65-F5344CB8AC3E}">
        <p14:creationId xmlns:p14="http://schemas.microsoft.com/office/powerpoint/2010/main" val="30971582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86688" cy="1060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«Мир загадок»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2071688"/>
            <a:ext cx="7643812" cy="38576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   Если </a:t>
            </a:r>
            <a:r>
              <a:rPr lang="ru-RU" sz="4800" b="1" i="1" dirty="0">
                <a:solidFill>
                  <a:srgbClr val="C00000"/>
                </a:solidFill>
              </a:rPr>
              <a:t>ясной ночью выйдешь, над собою ты увидишь ту дорогу, днем она не видна</a:t>
            </a:r>
          </a:p>
        </p:txBody>
      </p:sp>
    </p:spTree>
    <p:extLst>
      <p:ext uri="{BB962C8B-B14F-4D97-AF65-F5344CB8AC3E}">
        <p14:creationId xmlns:p14="http://schemas.microsoft.com/office/powerpoint/2010/main" val="6835695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C00000"/>
                </a:solidFill>
              </a:rPr>
              <a:t>«Мир загадок»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0070C0"/>
                </a:solidFill>
              </a:rPr>
              <a:t>    </a:t>
            </a:r>
            <a:r>
              <a:rPr lang="ru-RU" sz="4800" b="1" i="1" dirty="0">
                <a:solidFill>
                  <a:srgbClr val="0070C0"/>
                </a:solidFill>
              </a:rPr>
              <a:t>В круглом домике, в окошке ходят сестры по дорожке, не торопится меньшая, но зато спешит старшая. </a:t>
            </a:r>
          </a:p>
        </p:txBody>
      </p:sp>
    </p:spTree>
    <p:extLst>
      <p:ext uri="{BB962C8B-B14F-4D97-AF65-F5344CB8AC3E}">
        <p14:creationId xmlns:p14="http://schemas.microsoft.com/office/powerpoint/2010/main" val="205771299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«Мир загадок»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sz="4400" b="1" i="1" dirty="0" smtClean="0">
                <a:solidFill>
                  <a:srgbClr val="C00000"/>
                </a:solidFill>
              </a:rPr>
              <a:t>Я </a:t>
            </a:r>
            <a:r>
              <a:rPr lang="ru-RU" sz="4400" b="1" i="1" dirty="0">
                <a:solidFill>
                  <a:srgbClr val="C00000"/>
                </a:solidFill>
              </a:rPr>
              <a:t>в Москве, она в Одессе, в разных комнатах сидим. Далеко, а будто рядом разговариваем с ним. Кто нам помогает? </a:t>
            </a:r>
          </a:p>
        </p:txBody>
      </p:sp>
    </p:spTree>
    <p:extLst>
      <p:ext uri="{BB962C8B-B14F-4D97-AF65-F5344CB8AC3E}">
        <p14:creationId xmlns:p14="http://schemas.microsoft.com/office/powerpoint/2010/main" val="40356327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«Мир загадок»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C00000"/>
                </a:solidFill>
              </a:rPr>
              <a:t>  Когда </a:t>
            </a:r>
            <a:r>
              <a:rPr lang="ru-RU" sz="4800" b="1" i="1" dirty="0">
                <a:solidFill>
                  <a:srgbClr val="C00000"/>
                </a:solidFill>
              </a:rPr>
              <a:t>небо ниже земли бывает?</a:t>
            </a:r>
          </a:p>
        </p:txBody>
      </p:sp>
    </p:spTree>
    <p:extLst>
      <p:ext uri="{BB962C8B-B14F-4D97-AF65-F5344CB8AC3E}">
        <p14:creationId xmlns:p14="http://schemas.microsoft.com/office/powerpoint/2010/main" val="40038020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C00000"/>
                </a:solidFill>
              </a:rPr>
              <a:t>«Мир загадок»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0070C0"/>
                </a:solidFill>
              </a:rPr>
              <a:t>   Ни </a:t>
            </a:r>
            <a:r>
              <a:rPr lang="ru-RU" sz="4800" b="1" i="1" dirty="0">
                <a:solidFill>
                  <a:srgbClr val="0070C0"/>
                </a:solidFill>
              </a:rPr>
              <a:t>жара, ни тепла, </a:t>
            </a:r>
            <a:endParaRPr lang="ru-RU" sz="4800" b="1" i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>
                <a:solidFill>
                  <a:srgbClr val="0070C0"/>
                </a:solidFill>
              </a:rPr>
              <a:t> </a:t>
            </a:r>
            <a:r>
              <a:rPr lang="ru-RU" sz="4800" b="1" i="1" dirty="0" smtClean="0">
                <a:solidFill>
                  <a:srgbClr val="0070C0"/>
                </a:solidFill>
              </a:rPr>
              <a:t>   ни огня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solidFill>
                  <a:srgbClr val="0070C0"/>
                </a:solidFill>
              </a:rPr>
              <a:t>   я </a:t>
            </a:r>
            <a:r>
              <a:rPr lang="ru-RU" sz="4800" b="1" i="1" dirty="0">
                <a:solidFill>
                  <a:srgbClr val="0070C0"/>
                </a:solidFill>
              </a:rPr>
              <a:t>не имею, </a:t>
            </a:r>
            <a:endParaRPr lang="ru-RU" sz="4800" b="1" i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>
                <a:solidFill>
                  <a:srgbClr val="0070C0"/>
                </a:solidFill>
              </a:rPr>
              <a:t> </a:t>
            </a:r>
            <a:r>
              <a:rPr lang="ru-RU" sz="4800" b="1" i="1" dirty="0" smtClean="0">
                <a:solidFill>
                  <a:srgbClr val="0070C0"/>
                </a:solidFill>
              </a:rPr>
              <a:t>  а </a:t>
            </a:r>
            <a:r>
              <a:rPr lang="ru-RU" sz="4800" b="1" i="1" dirty="0">
                <a:solidFill>
                  <a:srgbClr val="0070C0"/>
                </a:solidFill>
              </a:rPr>
              <a:t>многое прожигаю</a:t>
            </a:r>
          </a:p>
        </p:txBody>
      </p:sp>
    </p:spTree>
    <p:extLst>
      <p:ext uri="{BB962C8B-B14F-4D97-AF65-F5344CB8AC3E}">
        <p14:creationId xmlns:p14="http://schemas.microsoft.com/office/powerpoint/2010/main" val="29516288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1323528"/>
            <a:ext cx="7963223" cy="8181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Вершины: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>
                <a:solidFill>
                  <a:srgbClr val="7030A0"/>
                </a:solidFill>
              </a:rPr>
              <a:t> 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Вовочкины</a:t>
            </a:r>
            <a:r>
              <a:rPr lang="ru-RU" sz="4000" b="1" i="1" dirty="0" smtClean="0">
                <a:solidFill>
                  <a:srgbClr val="7030A0"/>
                </a:solidFill>
              </a:rPr>
              <a:t> задачи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Мир загадок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Наборщик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Слабое звено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Жизнь замечательных людей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Краски  радуги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Физик-лирик</a:t>
            </a:r>
            <a:r>
              <a:rPr lang="ru-RU" sz="4000" i="1" dirty="0">
                <a:solidFill>
                  <a:srgbClr val="7030A0"/>
                </a:solidFill>
              </a:rPr>
              <a:t/>
            </a:r>
            <a:br>
              <a:rPr lang="ru-RU" sz="4000" i="1" dirty="0">
                <a:solidFill>
                  <a:srgbClr val="7030A0"/>
                </a:solidFill>
              </a:rPr>
            </a:br>
            <a:r>
              <a:rPr lang="ru-RU" sz="4000" b="1" i="1" dirty="0">
                <a:solidFill>
                  <a:srgbClr val="7030A0"/>
                </a:solidFill>
              </a:rPr>
              <a:t>Музыкальный марафон</a:t>
            </a: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> </a:t>
            </a:r>
            <a:br>
              <a:rPr lang="ru-RU" sz="3600" i="1" dirty="0">
                <a:solidFill>
                  <a:srgbClr val="7030A0"/>
                </a:solidFill>
              </a:rPr>
            </a:br>
            <a:r>
              <a:rPr lang="ru-RU" sz="3600" i="1" dirty="0">
                <a:solidFill>
                  <a:srgbClr val="7030A0"/>
                </a:solidFill>
              </a:rPr>
              <a:t/>
            </a:r>
            <a:br>
              <a:rPr lang="ru-RU" sz="3600" i="1" dirty="0">
                <a:solidFill>
                  <a:srgbClr val="7030A0"/>
                </a:solidFill>
              </a:rPr>
            </a:br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«Наборщик»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  <a:defRPr/>
            </a:pPr>
            <a:r>
              <a:rPr lang="ru-RU" dirty="0" smtClean="0"/>
              <a:t>   </a:t>
            </a:r>
            <a:r>
              <a:rPr lang="ru-RU" sz="4000" b="1" i="1" dirty="0" smtClean="0">
                <a:solidFill>
                  <a:srgbClr val="7030A0"/>
                </a:solidFill>
              </a:rPr>
              <a:t>из </a:t>
            </a:r>
            <a:r>
              <a:rPr lang="ru-RU" sz="4000" b="1" i="1" dirty="0">
                <a:solidFill>
                  <a:srgbClr val="7030A0"/>
                </a:solidFill>
              </a:rPr>
              <a:t>предложенного слова – названия физического прибора – </a:t>
            </a:r>
            <a:r>
              <a:rPr lang="ru-RU" sz="5400" b="1" i="1" dirty="0">
                <a:solidFill>
                  <a:srgbClr val="7030A0"/>
                </a:solidFill>
              </a:rPr>
              <a:t>«СЕКУНДОМЕР</a:t>
            </a:r>
            <a:r>
              <a:rPr lang="ru-RU" sz="5400" b="1" i="1" dirty="0" smtClean="0">
                <a:solidFill>
                  <a:srgbClr val="7030A0"/>
                </a:solidFill>
              </a:rPr>
              <a:t>» -</a:t>
            </a:r>
            <a:endParaRPr lang="ru-RU" sz="5400" b="1" i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rgbClr val="7030A0"/>
                </a:solidFill>
              </a:rPr>
              <a:t>составить </a:t>
            </a:r>
            <a:r>
              <a:rPr lang="ru-RU" sz="4000" b="1" i="1" dirty="0">
                <a:solidFill>
                  <a:srgbClr val="7030A0"/>
                </a:solidFill>
              </a:rPr>
              <a:t>как можно больше слов. </a:t>
            </a:r>
            <a:r>
              <a:rPr lang="ru-RU" sz="4000" b="1" i="1" dirty="0" smtClean="0">
                <a:solidFill>
                  <a:srgbClr val="7030A0"/>
                </a:solidFill>
              </a:rPr>
              <a:t>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rgbClr val="7030A0"/>
                </a:solidFill>
              </a:rPr>
              <a:t> Дополнительный </a:t>
            </a:r>
            <a:r>
              <a:rPr lang="ru-RU" sz="4000" b="1" i="1" dirty="0">
                <a:solidFill>
                  <a:srgbClr val="7030A0"/>
                </a:solidFill>
              </a:rPr>
              <a:t>балл за самое </a:t>
            </a:r>
            <a:r>
              <a:rPr lang="ru-RU" sz="4000" b="1" i="1" dirty="0" smtClean="0">
                <a:solidFill>
                  <a:srgbClr val="7030A0"/>
                </a:solidFill>
              </a:rPr>
              <a:t>длинное </a:t>
            </a:r>
            <a:r>
              <a:rPr lang="ru-RU" sz="4000" b="1" i="1" dirty="0">
                <a:solidFill>
                  <a:srgbClr val="7030A0"/>
                </a:solidFill>
              </a:rPr>
              <a:t>слово. </a:t>
            </a:r>
            <a:endParaRPr lang="ru-RU" sz="4000" b="1" i="1" dirty="0" smtClean="0">
              <a:solidFill>
                <a:srgbClr val="7030A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>
                <a:solidFill>
                  <a:srgbClr val="7030A0"/>
                </a:solidFill>
              </a:rPr>
              <a:t> 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286625" cy="9286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i="1" u="sng" dirty="0" smtClean="0">
                <a:solidFill>
                  <a:srgbClr val="C00000"/>
                </a:solidFill>
              </a:rPr>
              <a:t>Слабое звено»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428750"/>
            <a:ext cx="7215187" cy="52149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Переведите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10 см в метры.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Что больше 10 м/с или 5 м/с?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Прибор для измерения времени.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Сила притяжения к земле.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Прибор для измерения силы.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Сколько кПа в  1Па?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36 км/ч переведите в м/с.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Кто придумал азбуку Морзе?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Что больше 10 дм или 1 м?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Прибор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для измерения давления.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Сколько законов открыл Ньютон?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Промежуток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времени в 24 часа.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135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«Краски радуги»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sz="4000" b="1" i="1" dirty="0">
                <a:solidFill>
                  <a:srgbClr val="0070C0"/>
                </a:solidFill>
              </a:rPr>
              <a:t>И</a:t>
            </a:r>
            <a:r>
              <a:rPr lang="ru-RU" sz="4000" b="1" i="1" dirty="0" smtClean="0">
                <a:solidFill>
                  <a:srgbClr val="0070C0"/>
                </a:solidFill>
              </a:rPr>
              <a:t>гроку </a:t>
            </a:r>
            <a:r>
              <a:rPr lang="ru-RU" sz="4000" b="1" i="1" dirty="0">
                <a:solidFill>
                  <a:srgbClr val="0070C0"/>
                </a:solidFill>
              </a:rPr>
              <a:t>от каждой команды предлагается на листе бумаги изобразить любое физическое явление с последующим объяснением.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643812" cy="1060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u="sng" dirty="0" smtClean="0">
                <a:solidFill>
                  <a:srgbClr val="C00000"/>
                </a:solidFill>
              </a:rPr>
              <a:t>«Физик-лирик»</a:t>
            </a:r>
            <a:endParaRPr lang="ru-RU" sz="60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785938"/>
            <a:ext cx="7572375" cy="43402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0070C0"/>
                </a:solidFill>
              </a:rPr>
              <a:t>Едет поезд по уклону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0070C0"/>
                </a:solidFill>
              </a:rPr>
              <a:t>Пассажиры спят в вагонах.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0070C0"/>
                </a:solidFill>
              </a:rPr>
              <a:t>Вдруг они, как сговорились,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0070C0"/>
                </a:solidFill>
              </a:rPr>
              <a:t>Все направо отклонились.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rgbClr val="0070C0"/>
                </a:solidFill>
              </a:rPr>
              <a:t>Объясните, что случилось?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u="sng" dirty="0" smtClean="0">
                <a:solidFill>
                  <a:srgbClr val="C00000"/>
                </a:solidFill>
              </a:rPr>
              <a:t>«Физик-лирик»</a:t>
            </a:r>
            <a:endParaRPr lang="ru-RU" sz="60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В гололедицу зимою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Над замерзшею водою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Чья-то добрая рука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Посыпает слой песка.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Все скорее отвечают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Для чего так поступают?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u="sng" dirty="0" smtClean="0">
                <a:solidFill>
                  <a:srgbClr val="C00000"/>
                </a:solidFill>
              </a:rPr>
              <a:t>«Физик-лирик»</a:t>
            </a:r>
            <a:endParaRPr lang="ru-RU" sz="60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Кто решит известный спор,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Почему плывет линкор?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Но утонет гвоздик малый,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Хоть он из того ж металла?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u="sng" dirty="0" smtClean="0">
                <a:solidFill>
                  <a:srgbClr val="C00000"/>
                </a:solidFill>
              </a:rPr>
              <a:t>«Физик-лирик»</a:t>
            </a:r>
            <a:endParaRPr lang="ru-RU" sz="60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rgbClr val="0070C0"/>
                </a:solidFill>
              </a:rPr>
              <a:t>Мне ответ серьезный дайте,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rgbClr val="0070C0"/>
                </a:solidFill>
              </a:rPr>
              <a:t>Кто сейчас сказать готов,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rgbClr val="0070C0"/>
                </a:solidFill>
              </a:rPr>
              <a:t>Почему следы в асфальте,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rgbClr val="0070C0"/>
                </a:solidFill>
              </a:rPr>
              <a:t>Лишь от женских каблуков?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rgbClr val="0070C0"/>
                </a:solidFill>
              </a:rPr>
              <a:t>Отвечайте же скорее</a:t>
            </a:r>
            <a:r>
              <a:rPr lang="en-US" sz="4400" b="1" i="1" dirty="0">
                <a:solidFill>
                  <a:srgbClr val="0070C0"/>
                </a:solidFill>
              </a:rPr>
              <a:t>:</a:t>
            </a:r>
            <a:endParaRPr lang="ru-RU" sz="4400" b="1" i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>
                <a:solidFill>
                  <a:srgbClr val="0070C0"/>
                </a:solidFill>
              </a:rPr>
              <a:t>Что девчата тяжелее?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6858000" cy="15827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«Жизнь замечательных людей»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286000"/>
            <a:ext cx="7429500" cy="38401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«</a:t>
            </a:r>
            <a:r>
              <a:rPr lang="ru-RU" sz="4000" b="1" i="1" dirty="0">
                <a:solidFill>
                  <a:srgbClr val="002060"/>
                </a:solidFill>
              </a:rPr>
              <a:t>Сложен мир, сложен мир из </a:t>
            </a:r>
            <a:r>
              <a:rPr lang="ru-RU" sz="4000" b="1" i="1" dirty="0" smtClean="0">
                <a:solidFill>
                  <a:srgbClr val="002060"/>
                </a:solidFill>
              </a:rPr>
              <a:t>мельчайших частиц» 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>
                <a:solidFill>
                  <a:srgbClr val="002060"/>
                </a:solidFill>
              </a:rPr>
              <a:t>так считал древний </a:t>
            </a:r>
            <a:r>
              <a:rPr lang="ru-RU" sz="4000" b="1" i="1" dirty="0" smtClean="0">
                <a:solidFill>
                  <a:srgbClr val="002060"/>
                </a:solidFill>
              </a:rPr>
              <a:t>грек.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Как </a:t>
            </a:r>
            <a:r>
              <a:rPr lang="ru-RU" sz="4000" b="1" i="1" dirty="0">
                <a:solidFill>
                  <a:srgbClr val="002060"/>
                </a:solidFill>
              </a:rPr>
              <a:t>его звали? </a:t>
            </a:r>
          </a:p>
        </p:txBody>
      </p:sp>
    </p:spTree>
    <p:extLst>
      <p:ext uri="{BB962C8B-B14F-4D97-AF65-F5344CB8AC3E}">
        <p14:creationId xmlns:p14="http://schemas.microsoft.com/office/powerpoint/2010/main" val="168736816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C00000"/>
                </a:solidFill>
              </a:rPr>
              <a:t>«Жизнь замечательных людей»</a:t>
            </a:r>
            <a:r>
              <a:rPr lang="en-US" sz="4000" b="1" i="1" dirty="0" smtClean="0">
                <a:solidFill>
                  <a:srgbClr val="C00000"/>
                </a:solidFill>
              </a:rPr>
              <a:t/>
            </a:r>
            <a:br>
              <a:rPr lang="en-US" sz="4000" b="1" i="1" dirty="0" smtClean="0">
                <a:solidFill>
                  <a:srgbClr val="C00000"/>
                </a:solidFill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Ученый</a:t>
            </a: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</a:rPr>
              <a:t>, впервые указавший на существование выталкивающей силы и давший способ ее расчета.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«Жизнь замечательных людей»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Он был ученый и поэт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Он размышлял про тьму и свет. </a:t>
            </a:r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В чем сходство стужи и тепла?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Что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можно сделать из стекла?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Он краски изучал и цвет.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Он создал университет.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И, как сказал о нем поэт,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«он сам был университет».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Его фамилия?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143750" cy="12858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i="1" u="sng" dirty="0" smtClean="0">
                <a:solidFill>
                  <a:srgbClr val="002060"/>
                </a:solidFill>
              </a:rPr>
              <a:t/>
            </a:r>
            <a:br>
              <a:rPr lang="ru-RU" sz="5400" b="1" i="1" u="sng" dirty="0" smtClean="0">
                <a:solidFill>
                  <a:srgbClr val="002060"/>
                </a:solidFill>
              </a:rPr>
            </a:br>
            <a:r>
              <a:rPr lang="ru-RU" sz="5400" b="1" i="1" u="sng" dirty="0" smtClean="0">
                <a:solidFill>
                  <a:srgbClr val="002060"/>
                </a:solidFill>
              </a:rPr>
              <a:t>«</a:t>
            </a:r>
            <a:r>
              <a:rPr lang="ru-RU" sz="5400" b="1" i="1" u="sng" dirty="0" err="1" smtClean="0">
                <a:solidFill>
                  <a:srgbClr val="002060"/>
                </a:solidFill>
              </a:rPr>
              <a:t>Вовочкины</a:t>
            </a:r>
            <a:r>
              <a:rPr lang="ru-RU" sz="5400" b="1" i="1" u="sng" dirty="0" smtClean="0">
                <a:solidFill>
                  <a:srgbClr val="002060"/>
                </a:solidFill>
              </a:rPr>
              <a:t> задачи»</a:t>
            </a:r>
            <a:br>
              <a:rPr lang="ru-RU" sz="5400" b="1" i="1" u="sng" dirty="0" smtClean="0">
                <a:solidFill>
                  <a:srgbClr val="002060"/>
                </a:solidFill>
              </a:rPr>
            </a:br>
            <a:endParaRPr lang="ru-RU" sz="54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857374"/>
            <a:ext cx="7358063" cy="46679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   Однажды </a:t>
            </a:r>
            <a:r>
              <a:rPr lang="ru-RU" sz="3600" b="1" i="1" dirty="0">
                <a:solidFill>
                  <a:srgbClr val="C00000"/>
                </a:solidFill>
              </a:rPr>
              <a:t>Вовочка с друзьями пошел в поход.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   Наступил </a:t>
            </a:r>
            <a:r>
              <a:rPr lang="ru-RU" sz="3600" b="1" i="1" dirty="0">
                <a:solidFill>
                  <a:srgbClr val="C00000"/>
                </a:solidFill>
              </a:rPr>
              <a:t>вечер. Вовочка с друзьями обсуждали итоги дня. Друзья говорили негромко и были уверенны, что их никто не слышит: палатка хорошо натянута и полог опушен. Вопрос: так ли это?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7060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«Жизнь замечательных людей»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 smtClean="0">
                <a:solidFill>
                  <a:srgbClr val="002060"/>
                </a:solidFill>
              </a:rPr>
              <a:t>   Ученый</a:t>
            </a:r>
            <a:r>
              <a:rPr lang="ru-RU" sz="5400" b="1" i="1" dirty="0">
                <a:solidFill>
                  <a:srgbClr val="002060"/>
                </a:solidFill>
              </a:rPr>
              <a:t>, впервые измеривший атмосферное давление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C00000"/>
                </a:solidFill>
              </a:rPr>
              <a:t> «</a:t>
            </a:r>
            <a:r>
              <a:rPr lang="ru-RU" sz="4800" b="1" i="1" dirty="0" smtClean="0">
                <a:solidFill>
                  <a:srgbClr val="C00000"/>
                </a:solidFill>
              </a:rPr>
              <a:t>Музыкальный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марафон»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4000" b="1" i="1" dirty="0">
                <a:solidFill>
                  <a:srgbClr val="0070C0"/>
                </a:solidFill>
              </a:rPr>
              <a:t>К</a:t>
            </a:r>
            <a:r>
              <a:rPr lang="ru-RU" sz="4000" b="1" i="1" dirty="0" smtClean="0">
                <a:solidFill>
                  <a:srgbClr val="0070C0"/>
                </a:solidFill>
              </a:rPr>
              <a:t>омандам </a:t>
            </a:r>
            <a:r>
              <a:rPr lang="ru-RU" sz="4000" b="1" i="1" dirty="0">
                <a:solidFill>
                  <a:srgbClr val="0070C0"/>
                </a:solidFill>
              </a:rPr>
              <a:t>предлагается по очереди называть песню и исполнить 2 – 4 строчки из нее, где говорится о физических процессах, явлениях, телах.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1780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428625"/>
            <a:ext cx="6500812" cy="1714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Спасибо за игру!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2786063"/>
            <a:ext cx="6572250" cy="31432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i="1" dirty="0" smtClean="0">
                <a:solidFill>
                  <a:srgbClr val="FF0000"/>
                </a:solidFill>
              </a:rPr>
              <a:t>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i="1" dirty="0">
                <a:solidFill>
                  <a:srgbClr val="FF0000"/>
                </a:solidFill>
              </a:rPr>
              <a:t> </a:t>
            </a:r>
            <a:r>
              <a:rPr lang="ru-RU" sz="7200" b="1" i="1" dirty="0" smtClean="0">
                <a:solidFill>
                  <a:srgbClr val="FF0000"/>
                </a:solidFill>
              </a:rPr>
              <a:t>    Молодцы!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88641"/>
            <a:ext cx="8115300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Вовочка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рассказывает ребятам: «Собирал ветки для костра, я порвал рубашку. Посмотрите, Какая странная дырка: прямоугольный треугольник!»                                               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tabLst>
                <a:tab pos="895350" algn="l"/>
              </a:tabLst>
              <a:defRPr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Друзья посоветовали Вовочке: «Зашей дырку, и проблема будет решена. Вот тебе иголка, Толька она заржавела». Вопрос: почему иголка в походе заржавела?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08057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214313"/>
            <a:ext cx="657225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>
                <a:solidFill>
                  <a:srgbClr val="C00000"/>
                </a:solidFill>
              </a:rPr>
              <a:t>«Мир загадок</a:t>
            </a:r>
            <a:r>
              <a:rPr lang="ru-RU" sz="6000" b="1" i="1" dirty="0" smtClean="0">
                <a:solidFill>
                  <a:srgbClr val="C00000"/>
                </a:solidFill>
              </a:rPr>
              <a:t>»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1785938"/>
            <a:ext cx="6715125" cy="43402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dirty="0" smtClean="0">
                <a:solidFill>
                  <a:srgbClr val="0070C0"/>
                </a:solidFill>
              </a:rPr>
              <a:t>  </a:t>
            </a:r>
            <a:r>
              <a:rPr lang="ru-RU" sz="5400" b="1" i="1" dirty="0" smtClean="0">
                <a:solidFill>
                  <a:srgbClr val="0070C0"/>
                </a:solidFill>
              </a:rPr>
              <a:t>Сильнее </a:t>
            </a:r>
            <a:r>
              <a:rPr lang="ru-RU" sz="5400" b="1" i="1" dirty="0">
                <a:solidFill>
                  <a:srgbClr val="0070C0"/>
                </a:solidFill>
              </a:rPr>
              <a:t>солнца, слабее ветра, </a:t>
            </a:r>
            <a:endParaRPr lang="en-US" sz="5400" b="1" i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dirty="0">
                <a:solidFill>
                  <a:srgbClr val="0070C0"/>
                </a:solidFill>
              </a:rPr>
              <a:t> </a:t>
            </a:r>
            <a:r>
              <a:rPr lang="en-US" sz="5400" b="1" i="1" dirty="0" smtClean="0">
                <a:solidFill>
                  <a:srgbClr val="0070C0"/>
                </a:solidFill>
              </a:rPr>
              <a:t>  </a:t>
            </a:r>
            <a:r>
              <a:rPr lang="ru-RU" sz="5400" b="1" i="1" dirty="0" smtClean="0">
                <a:solidFill>
                  <a:srgbClr val="0070C0"/>
                </a:solidFill>
              </a:rPr>
              <a:t>ног </a:t>
            </a:r>
            <a:r>
              <a:rPr lang="ru-RU" sz="5400" b="1" i="1" dirty="0">
                <a:solidFill>
                  <a:srgbClr val="0070C0"/>
                </a:solidFill>
              </a:rPr>
              <a:t>нет, а идет, глаз нет, а плачет</a:t>
            </a:r>
          </a:p>
        </p:txBody>
      </p:sp>
    </p:spTree>
    <p:extLst>
      <p:ext uri="{BB962C8B-B14F-4D97-AF65-F5344CB8AC3E}">
        <p14:creationId xmlns:p14="http://schemas.microsoft.com/office/powerpoint/2010/main" val="1174912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357188"/>
            <a:ext cx="6786562" cy="1060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«Мир загадок»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2357438"/>
            <a:ext cx="6858000" cy="32861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>
                <a:solidFill>
                  <a:srgbClr val="0070C0"/>
                </a:solidFill>
              </a:rPr>
              <a:t>Видать глазами, </a:t>
            </a:r>
            <a:endParaRPr lang="en-US" sz="5400" b="1" i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 smtClean="0">
                <a:solidFill>
                  <a:srgbClr val="0070C0"/>
                </a:solidFill>
              </a:rPr>
              <a:t>да </a:t>
            </a:r>
            <a:r>
              <a:rPr lang="ru-RU" sz="5400" b="1" i="1" dirty="0">
                <a:solidFill>
                  <a:srgbClr val="0070C0"/>
                </a:solidFill>
              </a:rPr>
              <a:t>не взять руками.</a:t>
            </a:r>
          </a:p>
        </p:txBody>
      </p:sp>
    </p:spTree>
    <p:extLst>
      <p:ext uri="{BB962C8B-B14F-4D97-AF65-F5344CB8AC3E}">
        <p14:creationId xmlns:p14="http://schemas.microsoft.com/office/powerpoint/2010/main" val="35682148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«Мир загадок»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i="1" dirty="0" smtClean="0">
                <a:solidFill>
                  <a:srgbClr val="0070C0"/>
                </a:solidFill>
              </a:rPr>
              <a:t>  </a:t>
            </a:r>
            <a:r>
              <a:rPr lang="ru-RU" sz="5400" b="1" i="1" dirty="0" smtClean="0">
                <a:solidFill>
                  <a:srgbClr val="0070C0"/>
                </a:solidFill>
              </a:rPr>
              <a:t>По </a:t>
            </a:r>
            <a:r>
              <a:rPr lang="ru-RU" sz="5400" b="1" i="1" dirty="0">
                <a:solidFill>
                  <a:srgbClr val="0070C0"/>
                </a:solidFill>
              </a:rPr>
              <a:t>морю идет, а как на берег выползет, тут и пропадет</a:t>
            </a:r>
          </a:p>
        </p:txBody>
      </p:sp>
    </p:spTree>
    <p:extLst>
      <p:ext uri="{BB962C8B-B14F-4D97-AF65-F5344CB8AC3E}">
        <p14:creationId xmlns:p14="http://schemas.microsoft.com/office/powerpoint/2010/main" val="42243475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«Мир загадок»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dirty="0">
                <a:solidFill>
                  <a:srgbClr val="7030A0"/>
                </a:solidFill>
              </a:rPr>
              <a:t>В лес со мною заберется – с пути не собьется. </a:t>
            </a:r>
          </a:p>
        </p:txBody>
      </p:sp>
    </p:spTree>
    <p:extLst>
      <p:ext uri="{BB962C8B-B14F-4D97-AF65-F5344CB8AC3E}">
        <p14:creationId xmlns:p14="http://schemas.microsoft.com/office/powerpoint/2010/main" val="17871114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«Мир загадок»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ru-RU" sz="4800" b="1" i="1" dirty="0" smtClean="0">
                <a:solidFill>
                  <a:srgbClr val="0070C0"/>
                </a:solidFill>
              </a:rPr>
              <a:t>Меня </a:t>
            </a:r>
            <a:r>
              <a:rPr lang="ru-RU" sz="4800" b="1" i="1" dirty="0">
                <a:solidFill>
                  <a:srgbClr val="0070C0"/>
                </a:solidFill>
              </a:rPr>
              <a:t>никто не видит, но всякий слышит. </a:t>
            </a:r>
            <a:endParaRPr lang="en-US" sz="4800" b="1" i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dirty="0">
                <a:solidFill>
                  <a:srgbClr val="0070C0"/>
                </a:solidFill>
              </a:rPr>
              <a:t> </a:t>
            </a:r>
            <a:r>
              <a:rPr lang="en-US" sz="4800" b="1" i="1" dirty="0" smtClean="0">
                <a:solidFill>
                  <a:srgbClr val="0070C0"/>
                </a:solidFill>
              </a:rPr>
              <a:t>   </a:t>
            </a:r>
            <a:r>
              <a:rPr lang="ru-RU" sz="4800" b="1" i="1" dirty="0" smtClean="0">
                <a:solidFill>
                  <a:srgbClr val="0070C0"/>
                </a:solidFill>
              </a:rPr>
              <a:t>А </a:t>
            </a:r>
            <a:r>
              <a:rPr lang="ru-RU" sz="4800" b="1" i="1" dirty="0">
                <a:solidFill>
                  <a:srgbClr val="0070C0"/>
                </a:solidFill>
              </a:rPr>
              <a:t>спутницу мою вся может видеть, но никто не слышит. </a:t>
            </a:r>
          </a:p>
        </p:txBody>
      </p:sp>
    </p:spTree>
    <p:extLst>
      <p:ext uri="{BB962C8B-B14F-4D97-AF65-F5344CB8AC3E}">
        <p14:creationId xmlns:p14="http://schemas.microsoft.com/office/powerpoint/2010/main" val="3655603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780</Words>
  <Application>Microsoft Office PowerPoint</Application>
  <PresentationFormat>Экран (4:3)</PresentationFormat>
  <Paragraphs>116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Апекс</vt:lpstr>
      <vt:lpstr>Игра</vt:lpstr>
      <vt:lpstr>   Вершины:  Вовочкины задачи Мир загадок Наборщик Слабое звено Жизнь замечательных людей Краски  радуги Физик-лирик Музыкальный марафон    </vt:lpstr>
      <vt:lpstr> «Вовочкины задачи» </vt:lpstr>
      <vt:lpstr>Презентация PowerPoint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«Мир загадок»</vt:lpstr>
      <vt:lpstr>«Наборщик»</vt:lpstr>
      <vt:lpstr>«Слабое звено»</vt:lpstr>
      <vt:lpstr>«Краски радуги»</vt:lpstr>
      <vt:lpstr>«Физик-лирик»</vt:lpstr>
      <vt:lpstr>«Физик-лирик»</vt:lpstr>
      <vt:lpstr>«Физик-лирик»</vt:lpstr>
      <vt:lpstr>«Физик-лирик»</vt:lpstr>
      <vt:lpstr> «Жизнь замечательных людей» </vt:lpstr>
      <vt:lpstr>«Жизнь замечательных людей» </vt:lpstr>
      <vt:lpstr>«Жизнь замечательных людей» </vt:lpstr>
      <vt:lpstr>«Жизнь замечательных людей» </vt:lpstr>
      <vt:lpstr> «Музыкальный марафон»</vt:lpstr>
      <vt:lpstr>Спасибо за игру!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Игровое поле   Вовочкины задачи Минута отдыха Мир загадок Наборщик Слабое звено Жизнь замечательных людей Краски  радуги Физик-лирик Музыкальный марафон    </dc:title>
  <dc:creator>Admin</dc:creator>
  <cp:lastModifiedBy>User</cp:lastModifiedBy>
  <cp:revision>17</cp:revision>
  <dcterms:created xsi:type="dcterms:W3CDTF">2011-04-03T14:43:48Z</dcterms:created>
  <dcterms:modified xsi:type="dcterms:W3CDTF">2012-11-29T13:49:53Z</dcterms:modified>
</cp:coreProperties>
</file>