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diagrams/layout2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7" r:id="rId4"/>
    <p:sldId id="261" r:id="rId5"/>
    <p:sldId id="263" r:id="rId6"/>
    <p:sldId id="262" r:id="rId7"/>
    <p:sldId id="264" r:id="rId8"/>
    <p:sldId id="265" r:id="rId9"/>
    <p:sldId id="266" r:id="rId10"/>
    <p:sldId id="268" r:id="rId11"/>
    <p:sldId id="270" r:id="rId12"/>
    <p:sldId id="272" r:id="rId13"/>
    <p:sldId id="271" r:id="rId14"/>
    <p:sldId id="269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85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AE0033-2AF6-40DC-9544-CCED367F7D67}" type="doc">
      <dgm:prSet loTypeId="urn:microsoft.com/office/officeart/2005/8/layout/radial1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E714A84-16A1-48E1-A1B2-73FBA9DC6D53}">
      <dgm:prSet phldrT="[Текст]"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Многоотраслевая промышленность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2B76E9D2-9401-4800-8192-7BBA854D4AA2}" type="parTrans" cxnId="{83538C89-4E1D-4458-890E-5DEAF0B66500}">
      <dgm:prSet/>
      <dgm:spPr/>
      <dgm:t>
        <a:bodyPr/>
        <a:lstStyle/>
        <a:p>
          <a:endParaRPr lang="ru-RU"/>
        </a:p>
      </dgm:t>
    </dgm:pt>
    <dgm:pt modelId="{944680F6-3218-458A-BD04-FEEDDFB5CF7F}" type="sibTrans" cxnId="{83538C89-4E1D-4458-890E-5DEAF0B66500}">
      <dgm:prSet/>
      <dgm:spPr/>
      <dgm:t>
        <a:bodyPr/>
        <a:lstStyle/>
        <a:p>
          <a:endParaRPr lang="ru-RU"/>
        </a:p>
      </dgm:t>
    </dgm:pt>
    <dgm:pt modelId="{F56EB2E4-AFB5-4FB2-8B63-F069FCBF4904}">
      <dgm:prSet phldrT="[Текст]" custT="1"/>
      <dgm:spPr>
        <a:solidFill>
          <a:srgbClr val="C00000"/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Машиностроение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F35C69EE-7995-4AA2-AC9D-7BE1E63A1774}" type="parTrans" cxnId="{C842E7E8-CA7D-40E9-A312-E4903DCB8CB3}">
      <dgm:prSet/>
      <dgm:spPr/>
      <dgm:t>
        <a:bodyPr/>
        <a:lstStyle/>
        <a:p>
          <a:endParaRPr lang="ru-RU"/>
        </a:p>
      </dgm:t>
    </dgm:pt>
    <dgm:pt modelId="{0D4F340F-CBC2-42F9-98F8-52EBAC85F524}" type="sibTrans" cxnId="{C842E7E8-CA7D-40E9-A312-E4903DCB8CB3}">
      <dgm:prSet/>
      <dgm:spPr/>
      <dgm:t>
        <a:bodyPr/>
        <a:lstStyle/>
        <a:p>
          <a:endParaRPr lang="ru-RU"/>
        </a:p>
      </dgm:t>
    </dgm:pt>
    <dgm:pt modelId="{594800D4-6BD2-4917-A5A9-9FA6B9B02167}">
      <dgm:prSet phldrT="[Текст]" custT="1"/>
      <dgm:spPr>
        <a:solidFill>
          <a:schemeClr val="tx1"/>
        </a:solidFill>
      </dgm:spPr>
      <dgm:t>
        <a:bodyPr/>
        <a:lstStyle/>
        <a:p>
          <a:r>
            <a:rPr lang="ru-RU" sz="1400" dirty="0" smtClean="0"/>
            <a:t>Черная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металлургия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C348E34-F271-4A60-A383-2CFD1192FEE1}" type="parTrans" cxnId="{152C080E-E2A6-463A-9A69-76A292BD2D58}">
      <dgm:prSet/>
      <dgm:spPr/>
      <dgm:t>
        <a:bodyPr/>
        <a:lstStyle/>
        <a:p>
          <a:endParaRPr lang="ru-RU"/>
        </a:p>
      </dgm:t>
    </dgm:pt>
    <dgm:pt modelId="{C2D77D9F-1664-4CEB-9BFD-DE3CECD304AC}" type="sibTrans" cxnId="{152C080E-E2A6-463A-9A69-76A292BD2D58}">
      <dgm:prSet/>
      <dgm:spPr/>
      <dgm:t>
        <a:bodyPr/>
        <a:lstStyle/>
        <a:p>
          <a:endParaRPr lang="ru-RU"/>
        </a:p>
      </dgm:t>
    </dgm:pt>
    <dgm:pt modelId="{22249170-2CBF-4EDD-88B2-A4BB30E591FF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ТЭС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FAF70B8F-9282-46CA-9D4F-B3FD74E26FA3}" type="parTrans" cxnId="{1E954CA7-125D-4D91-98F8-0220D4E2655B}">
      <dgm:prSet/>
      <dgm:spPr/>
      <dgm:t>
        <a:bodyPr/>
        <a:lstStyle/>
        <a:p>
          <a:endParaRPr lang="ru-RU"/>
        </a:p>
      </dgm:t>
    </dgm:pt>
    <dgm:pt modelId="{FCBFD5CA-50A0-4C63-A69D-9DCF2B9D01FD}" type="sibTrans" cxnId="{1E954CA7-125D-4D91-98F8-0220D4E2655B}">
      <dgm:prSet/>
      <dgm:spPr/>
      <dgm:t>
        <a:bodyPr/>
        <a:lstStyle/>
        <a:p>
          <a:endParaRPr lang="ru-RU"/>
        </a:p>
      </dgm:t>
    </dgm:pt>
    <dgm:pt modelId="{2F8610B5-E6D8-413F-BD2C-74F3C7E4A2AF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АЭС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D58141CE-41F5-4BCB-A3C4-3A8A6FDE3B67}" type="parTrans" cxnId="{BDB95E1D-A369-4ACD-A369-811FE262E041}">
      <dgm:prSet/>
      <dgm:spPr/>
      <dgm:t>
        <a:bodyPr/>
        <a:lstStyle/>
        <a:p>
          <a:endParaRPr lang="ru-RU"/>
        </a:p>
      </dgm:t>
    </dgm:pt>
    <dgm:pt modelId="{BF57A7B5-98C4-41DE-A674-3969751EEE89}" type="sibTrans" cxnId="{BDB95E1D-A369-4ACD-A369-811FE262E041}">
      <dgm:prSet/>
      <dgm:spPr/>
      <dgm:t>
        <a:bodyPr/>
        <a:lstStyle/>
        <a:p>
          <a:endParaRPr lang="ru-RU"/>
        </a:p>
      </dgm:t>
    </dgm:pt>
    <dgm:pt modelId="{C3B59239-6DC2-41B6-8938-075DA547FAC7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Текстильная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2C12F3ED-21A3-442A-A4D4-4AD51CDEB7B4}" type="parTrans" cxnId="{955A79EF-9D49-4A0D-BF3F-1BB355258F82}">
      <dgm:prSet/>
      <dgm:spPr/>
      <dgm:t>
        <a:bodyPr/>
        <a:lstStyle/>
        <a:p>
          <a:endParaRPr lang="ru-RU"/>
        </a:p>
      </dgm:t>
    </dgm:pt>
    <dgm:pt modelId="{EB207332-FB85-4AA5-880F-4045CC158013}" type="sibTrans" cxnId="{955A79EF-9D49-4A0D-BF3F-1BB355258F82}">
      <dgm:prSet/>
      <dgm:spPr/>
      <dgm:t>
        <a:bodyPr/>
        <a:lstStyle/>
        <a:p>
          <a:endParaRPr lang="ru-RU"/>
        </a:p>
      </dgm:t>
    </dgm:pt>
    <dgm:pt modelId="{97C8CCC9-742E-4495-B768-11BEA65E0AA5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Химическая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386C01F-777F-4759-877B-A1CC5D596E1E}" type="parTrans" cxnId="{A49D3C17-20C1-4690-9121-2914D13B3F58}">
      <dgm:prSet/>
      <dgm:spPr/>
      <dgm:t>
        <a:bodyPr/>
        <a:lstStyle/>
        <a:p>
          <a:endParaRPr lang="ru-RU"/>
        </a:p>
      </dgm:t>
    </dgm:pt>
    <dgm:pt modelId="{D53A7AC2-26C8-4210-99AF-9B734AA24F2A}" type="sibTrans" cxnId="{A49D3C17-20C1-4690-9121-2914D13B3F58}">
      <dgm:prSet/>
      <dgm:spPr/>
      <dgm:t>
        <a:bodyPr/>
        <a:lstStyle/>
        <a:p>
          <a:endParaRPr lang="ru-RU"/>
        </a:p>
      </dgm:t>
    </dgm:pt>
    <dgm:pt modelId="{25F4221E-9972-42DA-8E16-61C9703C4D03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Пищевая</a:t>
          </a:r>
          <a:r>
            <a:rPr lang="ru-RU" sz="3300" dirty="0" smtClean="0"/>
            <a:t> </a:t>
          </a:r>
          <a:endParaRPr lang="ru-RU" sz="3300" dirty="0"/>
        </a:p>
      </dgm:t>
    </dgm:pt>
    <dgm:pt modelId="{E58C4E1F-1CD6-4E4D-B8D1-21207D269BBE}" type="parTrans" cxnId="{E2A92269-CA29-4CAE-8526-AACDD460B2D9}">
      <dgm:prSet/>
      <dgm:spPr/>
      <dgm:t>
        <a:bodyPr/>
        <a:lstStyle/>
        <a:p>
          <a:endParaRPr lang="ru-RU"/>
        </a:p>
      </dgm:t>
    </dgm:pt>
    <dgm:pt modelId="{05B8D049-2D22-45C2-833F-63C853E92EC7}" type="sibTrans" cxnId="{E2A92269-CA29-4CAE-8526-AACDD460B2D9}">
      <dgm:prSet/>
      <dgm:spPr/>
      <dgm:t>
        <a:bodyPr/>
        <a:lstStyle/>
        <a:p>
          <a:endParaRPr lang="ru-RU"/>
        </a:p>
      </dgm:t>
    </dgm:pt>
    <dgm:pt modelId="{C3B9F30C-494F-4A15-AE29-1591AEB46CA9}" type="pres">
      <dgm:prSet presAssocID="{5EAE0033-2AF6-40DC-9544-CCED367F7D6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C51AAD-BDD9-4973-A66F-41C71B4EBD4D}" type="pres">
      <dgm:prSet presAssocID="{4E714A84-16A1-48E1-A1B2-73FBA9DC6D53}" presName="centerShape" presStyleLbl="node0" presStyleIdx="0" presStyleCnt="1" custScaleX="211408" custScaleY="169707" custLinFactNeighborX="898" custLinFactNeighborY="-1944"/>
      <dgm:spPr/>
      <dgm:t>
        <a:bodyPr/>
        <a:lstStyle/>
        <a:p>
          <a:endParaRPr lang="ru-RU"/>
        </a:p>
      </dgm:t>
    </dgm:pt>
    <dgm:pt modelId="{0475B6C9-E33E-4AAD-9E6F-FBD2AD3F234A}" type="pres">
      <dgm:prSet presAssocID="{F35C69EE-7995-4AA2-AC9D-7BE1E63A1774}" presName="Name9" presStyleLbl="parChTrans1D2" presStyleIdx="0" presStyleCnt="7"/>
      <dgm:spPr/>
      <dgm:t>
        <a:bodyPr/>
        <a:lstStyle/>
        <a:p>
          <a:endParaRPr lang="ru-RU"/>
        </a:p>
      </dgm:t>
    </dgm:pt>
    <dgm:pt modelId="{F5AA357A-B8C5-4E20-B6D9-2F6CA05AA840}" type="pres">
      <dgm:prSet presAssocID="{F35C69EE-7995-4AA2-AC9D-7BE1E63A1774}" presName="connTx" presStyleLbl="parChTrans1D2" presStyleIdx="0" presStyleCnt="7"/>
      <dgm:spPr/>
      <dgm:t>
        <a:bodyPr/>
        <a:lstStyle/>
        <a:p>
          <a:endParaRPr lang="ru-RU"/>
        </a:p>
      </dgm:t>
    </dgm:pt>
    <dgm:pt modelId="{B30E1B3D-A1ED-4F78-A462-2FA44762547A}" type="pres">
      <dgm:prSet presAssocID="{F56EB2E4-AFB5-4FB2-8B63-F069FCBF4904}" presName="node" presStyleLbl="node1" presStyleIdx="0" presStyleCnt="7" custScaleX="184910" custScaleY="1013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002C4F-47EF-43DD-9204-54253388550F}" type="pres">
      <dgm:prSet presAssocID="{2C12F3ED-21A3-442A-A4D4-4AD51CDEB7B4}" presName="Name9" presStyleLbl="parChTrans1D2" presStyleIdx="1" presStyleCnt="7"/>
      <dgm:spPr/>
      <dgm:t>
        <a:bodyPr/>
        <a:lstStyle/>
        <a:p>
          <a:endParaRPr lang="ru-RU"/>
        </a:p>
      </dgm:t>
    </dgm:pt>
    <dgm:pt modelId="{06293FC9-CC1C-4584-8D7E-4E73F828A14A}" type="pres">
      <dgm:prSet presAssocID="{2C12F3ED-21A3-442A-A4D4-4AD51CDEB7B4}" presName="connTx" presStyleLbl="parChTrans1D2" presStyleIdx="1" presStyleCnt="7"/>
      <dgm:spPr/>
      <dgm:t>
        <a:bodyPr/>
        <a:lstStyle/>
        <a:p>
          <a:endParaRPr lang="ru-RU"/>
        </a:p>
      </dgm:t>
    </dgm:pt>
    <dgm:pt modelId="{68292A8A-ABB5-48EC-88A8-90E2FE264313}" type="pres">
      <dgm:prSet presAssocID="{C3B59239-6DC2-41B6-8938-075DA547FAC7}" presName="node" presStyleLbl="node1" presStyleIdx="1" presStyleCnt="7" custScaleX="200970" custScaleY="107665" custRadScaleRad="169319" custRadScaleInc="655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2FCEB4-2DBF-477D-A4B2-D9FE6D2466AB}" type="pres">
      <dgm:prSet presAssocID="{8386C01F-777F-4759-877B-A1CC5D596E1E}" presName="Name9" presStyleLbl="parChTrans1D2" presStyleIdx="2" presStyleCnt="7"/>
      <dgm:spPr/>
      <dgm:t>
        <a:bodyPr/>
        <a:lstStyle/>
        <a:p>
          <a:endParaRPr lang="ru-RU"/>
        </a:p>
      </dgm:t>
    </dgm:pt>
    <dgm:pt modelId="{9D73039B-32C7-40E2-85CC-1076F218A83C}" type="pres">
      <dgm:prSet presAssocID="{8386C01F-777F-4759-877B-A1CC5D596E1E}" presName="connTx" presStyleLbl="parChTrans1D2" presStyleIdx="2" presStyleCnt="7"/>
      <dgm:spPr/>
      <dgm:t>
        <a:bodyPr/>
        <a:lstStyle/>
        <a:p>
          <a:endParaRPr lang="ru-RU"/>
        </a:p>
      </dgm:t>
    </dgm:pt>
    <dgm:pt modelId="{2A7CCCF1-E1A6-4657-8D9B-06E0096C6908}" type="pres">
      <dgm:prSet presAssocID="{97C8CCC9-742E-4495-B768-11BEA65E0AA5}" presName="node" presStyleLbl="node1" presStyleIdx="2" presStyleCnt="7" custScaleX="187781" custScaleY="106637" custRadScaleRad="173042" custRadScaleInc="-151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6D2162-622C-4BF3-9DB3-00866972A042}" type="pres">
      <dgm:prSet presAssocID="{E58C4E1F-1CD6-4E4D-B8D1-21207D269BBE}" presName="Name9" presStyleLbl="parChTrans1D2" presStyleIdx="3" presStyleCnt="7"/>
      <dgm:spPr/>
      <dgm:t>
        <a:bodyPr/>
        <a:lstStyle/>
        <a:p>
          <a:endParaRPr lang="ru-RU"/>
        </a:p>
      </dgm:t>
    </dgm:pt>
    <dgm:pt modelId="{73A5323C-A82A-4C32-A875-1E981365AF49}" type="pres">
      <dgm:prSet presAssocID="{E58C4E1F-1CD6-4E4D-B8D1-21207D269BBE}" presName="connTx" presStyleLbl="parChTrans1D2" presStyleIdx="3" presStyleCnt="7"/>
      <dgm:spPr/>
      <dgm:t>
        <a:bodyPr/>
        <a:lstStyle/>
        <a:p>
          <a:endParaRPr lang="ru-RU"/>
        </a:p>
      </dgm:t>
    </dgm:pt>
    <dgm:pt modelId="{DBABC5B6-2935-422F-B2AE-0FF68C205582}" type="pres">
      <dgm:prSet presAssocID="{25F4221E-9972-42DA-8E16-61C9703C4D03}" presName="node" presStyleLbl="node1" presStyleIdx="3" presStyleCnt="7" custScaleX="234168" custRadScaleRad="119041" custRadScaleInc="-401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EF2809-7D1B-4617-AD5A-516E7E7F538A}" type="pres">
      <dgm:prSet presAssocID="{4C348E34-F271-4A60-A383-2CFD1192FEE1}" presName="Name9" presStyleLbl="parChTrans1D2" presStyleIdx="4" presStyleCnt="7"/>
      <dgm:spPr/>
      <dgm:t>
        <a:bodyPr/>
        <a:lstStyle/>
        <a:p>
          <a:endParaRPr lang="ru-RU"/>
        </a:p>
      </dgm:t>
    </dgm:pt>
    <dgm:pt modelId="{484F1128-9B56-45A9-8B43-C04F47674EB7}" type="pres">
      <dgm:prSet presAssocID="{4C348E34-F271-4A60-A383-2CFD1192FEE1}" presName="connTx" presStyleLbl="parChTrans1D2" presStyleIdx="4" presStyleCnt="7"/>
      <dgm:spPr/>
      <dgm:t>
        <a:bodyPr/>
        <a:lstStyle/>
        <a:p>
          <a:endParaRPr lang="ru-RU"/>
        </a:p>
      </dgm:t>
    </dgm:pt>
    <dgm:pt modelId="{4F7953CB-C9CD-45D9-A2FC-3C21BAD2B962}" type="pres">
      <dgm:prSet presAssocID="{594800D4-6BD2-4917-A5A9-9FA6B9B02167}" presName="node" presStyleLbl="node1" presStyleIdx="4" presStyleCnt="7" custScaleX="215872" custScaleY="108263" custRadScaleRad="127261" custRadScaleInc="814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08B5D3-150C-4327-84B3-291CA8F37E63}" type="pres">
      <dgm:prSet presAssocID="{FAF70B8F-9282-46CA-9D4F-B3FD74E26FA3}" presName="Name9" presStyleLbl="parChTrans1D2" presStyleIdx="5" presStyleCnt="7"/>
      <dgm:spPr/>
      <dgm:t>
        <a:bodyPr/>
        <a:lstStyle/>
        <a:p>
          <a:endParaRPr lang="ru-RU"/>
        </a:p>
      </dgm:t>
    </dgm:pt>
    <dgm:pt modelId="{9677D34B-4E6F-45FC-BD6C-3B92DB1FC653}" type="pres">
      <dgm:prSet presAssocID="{FAF70B8F-9282-46CA-9D4F-B3FD74E26FA3}" presName="connTx" presStyleLbl="parChTrans1D2" presStyleIdx="5" presStyleCnt="7"/>
      <dgm:spPr/>
      <dgm:t>
        <a:bodyPr/>
        <a:lstStyle/>
        <a:p>
          <a:endParaRPr lang="ru-RU"/>
        </a:p>
      </dgm:t>
    </dgm:pt>
    <dgm:pt modelId="{DA2EDB71-FCA1-44E8-A74F-3B4270E6019F}" type="pres">
      <dgm:prSet presAssocID="{22249170-2CBF-4EDD-88B2-A4BB30E591FF}" presName="node" presStyleLbl="node1" presStyleIdx="5" presStyleCnt="7" custScaleX="192153" custRadScaleRad="141098" custRadScaleInc="246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D1D168-E738-4D15-A1B5-353729EFF765}" type="pres">
      <dgm:prSet presAssocID="{D58141CE-41F5-4BCB-A3C4-3A8A6FDE3B67}" presName="Name9" presStyleLbl="parChTrans1D2" presStyleIdx="6" presStyleCnt="7"/>
      <dgm:spPr/>
      <dgm:t>
        <a:bodyPr/>
        <a:lstStyle/>
        <a:p>
          <a:endParaRPr lang="ru-RU"/>
        </a:p>
      </dgm:t>
    </dgm:pt>
    <dgm:pt modelId="{B8688FAA-7039-44DB-AC0E-6F328DDF9F53}" type="pres">
      <dgm:prSet presAssocID="{D58141CE-41F5-4BCB-A3C4-3A8A6FDE3B67}" presName="connTx" presStyleLbl="parChTrans1D2" presStyleIdx="6" presStyleCnt="7"/>
      <dgm:spPr/>
      <dgm:t>
        <a:bodyPr/>
        <a:lstStyle/>
        <a:p>
          <a:endParaRPr lang="ru-RU"/>
        </a:p>
      </dgm:t>
    </dgm:pt>
    <dgm:pt modelId="{01173F1F-3861-43F8-AE91-634F14CE1280}" type="pres">
      <dgm:prSet presAssocID="{2F8610B5-E6D8-413F-BD2C-74F3C7E4A2AF}" presName="node" presStyleLbl="node1" presStyleIdx="6" presStyleCnt="7" custScaleX="205048" custRadScaleRad="165784" custRadScaleInc="-615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0C76F8-0686-4504-BCA7-D48D85195238}" type="presOf" srcId="{2F8610B5-E6D8-413F-BD2C-74F3C7E4A2AF}" destId="{01173F1F-3861-43F8-AE91-634F14CE1280}" srcOrd="0" destOrd="0" presId="urn:microsoft.com/office/officeart/2005/8/layout/radial1"/>
    <dgm:cxn modelId="{83DEFFE3-1159-4D1E-81BB-49E792DF811D}" type="presOf" srcId="{F35C69EE-7995-4AA2-AC9D-7BE1E63A1774}" destId="{F5AA357A-B8C5-4E20-B6D9-2F6CA05AA840}" srcOrd="1" destOrd="0" presId="urn:microsoft.com/office/officeart/2005/8/layout/radial1"/>
    <dgm:cxn modelId="{C4492677-DDA3-47B6-972B-BF3EE50F5092}" type="presOf" srcId="{5EAE0033-2AF6-40DC-9544-CCED367F7D67}" destId="{C3B9F30C-494F-4A15-AE29-1591AEB46CA9}" srcOrd="0" destOrd="0" presId="urn:microsoft.com/office/officeart/2005/8/layout/radial1"/>
    <dgm:cxn modelId="{D7E772E1-7A2C-440E-92A4-D492379DF9D2}" type="presOf" srcId="{22249170-2CBF-4EDD-88B2-A4BB30E591FF}" destId="{DA2EDB71-FCA1-44E8-A74F-3B4270E6019F}" srcOrd="0" destOrd="0" presId="urn:microsoft.com/office/officeart/2005/8/layout/radial1"/>
    <dgm:cxn modelId="{98FE75FB-9467-48F4-BC64-9C3B5298F48E}" type="presOf" srcId="{4C348E34-F271-4A60-A383-2CFD1192FEE1}" destId="{484F1128-9B56-45A9-8B43-C04F47674EB7}" srcOrd="1" destOrd="0" presId="urn:microsoft.com/office/officeart/2005/8/layout/radial1"/>
    <dgm:cxn modelId="{E2A92269-CA29-4CAE-8526-AACDD460B2D9}" srcId="{4E714A84-16A1-48E1-A1B2-73FBA9DC6D53}" destId="{25F4221E-9972-42DA-8E16-61C9703C4D03}" srcOrd="3" destOrd="0" parTransId="{E58C4E1F-1CD6-4E4D-B8D1-21207D269BBE}" sibTransId="{05B8D049-2D22-45C2-833F-63C853E92EC7}"/>
    <dgm:cxn modelId="{4395806C-85AD-40CD-9130-099C80CA6BED}" type="presOf" srcId="{25F4221E-9972-42DA-8E16-61C9703C4D03}" destId="{DBABC5B6-2935-422F-B2AE-0FF68C205582}" srcOrd="0" destOrd="0" presId="urn:microsoft.com/office/officeart/2005/8/layout/radial1"/>
    <dgm:cxn modelId="{83538C89-4E1D-4458-890E-5DEAF0B66500}" srcId="{5EAE0033-2AF6-40DC-9544-CCED367F7D67}" destId="{4E714A84-16A1-48E1-A1B2-73FBA9DC6D53}" srcOrd="0" destOrd="0" parTransId="{2B76E9D2-9401-4800-8192-7BBA854D4AA2}" sibTransId="{944680F6-3218-458A-BD04-FEEDDFB5CF7F}"/>
    <dgm:cxn modelId="{C00BA993-2662-47E5-A0D6-99B8EF1B7BC9}" type="presOf" srcId="{F56EB2E4-AFB5-4FB2-8B63-F069FCBF4904}" destId="{B30E1B3D-A1ED-4F78-A462-2FA44762547A}" srcOrd="0" destOrd="0" presId="urn:microsoft.com/office/officeart/2005/8/layout/radial1"/>
    <dgm:cxn modelId="{C842E7E8-CA7D-40E9-A312-E4903DCB8CB3}" srcId="{4E714A84-16A1-48E1-A1B2-73FBA9DC6D53}" destId="{F56EB2E4-AFB5-4FB2-8B63-F069FCBF4904}" srcOrd="0" destOrd="0" parTransId="{F35C69EE-7995-4AA2-AC9D-7BE1E63A1774}" sibTransId="{0D4F340F-CBC2-42F9-98F8-52EBAC85F524}"/>
    <dgm:cxn modelId="{6E6969D6-3C2D-4885-9B5D-72660D1ACFEC}" type="presOf" srcId="{D58141CE-41F5-4BCB-A3C4-3A8A6FDE3B67}" destId="{5ED1D168-E738-4D15-A1B5-353729EFF765}" srcOrd="0" destOrd="0" presId="urn:microsoft.com/office/officeart/2005/8/layout/radial1"/>
    <dgm:cxn modelId="{8017918A-BA8C-4A92-A184-2397C8CA8275}" type="presOf" srcId="{2C12F3ED-21A3-442A-A4D4-4AD51CDEB7B4}" destId="{06293FC9-CC1C-4584-8D7E-4E73F828A14A}" srcOrd="1" destOrd="0" presId="urn:microsoft.com/office/officeart/2005/8/layout/radial1"/>
    <dgm:cxn modelId="{3174A14C-A32E-4A38-9CF4-EC3437C0FF92}" type="presOf" srcId="{97C8CCC9-742E-4495-B768-11BEA65E0AA5}" destId="{2A7CCCF1-E1A6-4657-8D9B-06E0096C6908}" srcOrd="0" destOrd="0" presId="urn:microsoft.com/office/officeart/2005/8/layout/radial1"/>
    <dgm:cxn modelId="{EF33ADBC-483C-4D31-8F8B-680E32EBE0FC}" type="presOf" srcId="{D58141CE-41F5-4BCB-A3C4-3A8A6FDE3B67}" destId="{B8688FAA-7039-44DB-AC0E-6F328DDF9F53}" srcOrd="1" destOrd="0" presId="urn:microsoft.com/office/officeart/2005/8/layout/radial1"/>
    <dgm:cxn modelId="{8F9631EC-A3CA-4A6D-8A82-096E345A0FA5}" type="presOf" srcId="{FAF70B8F-9282-46CA-9D4F-B3FD74E26FA3}" destId="{9677D34B-4E6F-45FC-BD6C-3B92DB1FC653}" srcOrd="1" destOrd="0" presId="urn:microsoft.com/office/officeart/2005/8/layout/radial1"/>
    <dgm:cxn modelId="{FE1CB4AA-56E1-4A6E-B300-CEF89FD1DE76}" type="presOf" srcId="{C3B59239-6DC2-41B6-8938-075DA547FAC7}" destId="{68292A8A-ABB5-48EC-88A8-90E2FE264313}" srcOrd="0" destOrd="0" presId="urn:microsoft.com/office/officeart/2005/8/layout/radial1"/>
    <dgm:cxn modelId="{A49D3C17-20C1-4690-9121-2914D13B3F58}" srcId="{4E714A84-16A1-48E1-A1B2-73FBA9DC6D53}" destId="{97C8CCC9-742E-4495-B768-11BEA65E0AA5}" srcOrd="2" destOrd="0" parTransId="{8386C01F-777F-4759-877B-A1CC5D596E1E}" sibTransId="{D53A7AC2-26C8-4210-99AF-9B734AA24F2A}"/>
    <dgm:cxn modelId="{E293D171-10DD-4E5A-BC88-C374FB3A2413}" type="presOf" srcId="{4E714A84-16A1-48E1-A1B2-73FBA9DC6D53}" destId="{B7C51AAD-BDD9-4973-A66F-41C71B4EBD4D}" srcOrd="0" destOrd="0" presId="urn:microsoft.com/office/officeart/2005/8/layout/radial1"/>
    <dgm:cxn modelId="{5949D010-DE7C-4D40-B6A7-85DDA48EEEB5}" type="presOf" srcId="{2C12F3ED-21A3-442A-A4D4-4AD51CDEB7B4}" destId="{7B002C4F-47EF-43DD-9204-54253388550F}" srcOrd="0" destOrd="0" presId="urn:microsoft.com/office/officeart/2005/8/layout/radial1"/>
    <dgm:cxn modelId="{1E954CA7-125D-4D91-98F8-0220D4E2655B}" srcId="{4E714A84-16A1-48E1-A1B2-73FBA9DC6D53}" destId="{22249170-2CBF-4EDD-88B2-A4BB30E591FF}" srcOrd="5" destOrd="0" parTransId="{FAF70B8F-9282-46CA-9D4F-B3FD74E26FA3}" sibTransId="{FCBFD5CA-50A0-4C63-A69D-9DCF2B9D01FD}"/>
    <dgm:cxn modelId="{607E1885-B3A4-4A47-9793-4B643E9C5AC3}" type="presOf" srcId="{E58C4E1F-1CD6-4E4D-B8D1-21207D269BBE}" destId="{73A5323C-A82A-4C32-A875-1E981365AF49}" srcOrd="1" destOrd="0" presId="urn:microsoft.com/office/officeart/2005/8/layout/radial1"/>
    <dgm:cxn modelId="{1757A334-1DB2-4FE5-86D4-EA853A918D99}" type="presOf" srcId="{8386C01F-777F-4759-877B-A1CC5D596E1E}" destId="{9D73039B-32C7-40E2-85CC-1076F218A83C}" srcOrd="1" destOrd="0" presId="urn:microsoft.com/office/officeart/2005/8/layout/radial1"/>
    <dgm:cxn modelId="{955A79EF-9D49-4A0D-BF3F-1BB355258F82}" srcId="{4E714A84-16A1-48E1-A1B2-73FBA9DC6D53}" destId="{C3B59239-6DC2-41B6-8938-075DA547FAC7}" srcOrd="1" destOrd="0" parTransId="{2C12F3ED-21A3-442A-A4D4-4AD51CDEB7B4}" sibTransId="{EB207332-FB85-4AA5-880F-4045CC158013}"/>
    <dgm:cxn modelId="{723CF36D-2640-491E-AEE3-9313ACCDAD53}" type="presOf" srcId="{594800D4-6BD2-4917-A5A9-9FA6B9B02167}" destId="{4F7953CB-C9CD-45D9-A2FC-3C21BAD2B962}" srcOrd="0" destOrd="0" presId="urn:microsoft.com/office/officeart/2005/8/layout/radial1"/>
    <dgm:cxn modelId="{47B1DFAD-15D9-41C7-890B-3CEADF0F4C2E}" type="presOf" srcId="{F35C69EE-7995-4AA2-AC9D-7BE1E63A1774}" destId="{0475B6C9-E33E-4AAD-9E6F-FBD2AD3F234A}" srcOrd="0" destOrd="0" presId="urn:microsoft.com/office/officeart/2005/8/layout/radial1"/>
    <dgm:cxn modelId="{8B6658A7-B267-4FC7-AF63-608ACF7E0C38}" type="presOf" srcId="{FAF70B8F-9282-46CA-9D4F-B3FD74E26FA3}" destId="{8808B5D3-150C-4327-84B3-291CA8F37E63}" srcOrd="0" destOrd="0" presId="urn:microsoft.com/office/officeart/2005/8/layout/radial1"/>
    <dgm:cxn modelId="{68CE240A-4C90-4E65-AD74-96C50B5FFBF4}" type="presOf" srcId="{4C348E34-F271-4A60-A383-2CFD1192FEE1}" destId="{C4EF2809-7D1B-4617-AD5A-516E7E7F538A}" srcOrd="0" destOrd="0" presId="urn:microsoft.com/office/officeart/2005/8/layout/radial1"/>
    <dgm:cxn modelId="{BDB95E1D-A369-4ACD-A369-811FE262E041}" srcId="{4E714A84-16A1-48E1-A1B2-73FBA9DC6D53}" destId="{2F8610B5-E6D8-413F-BD2C-74F3C7E4A2AF}" srcOrd="6" destOrd="0" parTransId="{D58141CE-41F5-4BCB-A3C4-3A8A6FDE3B67}" sibTransId="{BF57A7B5-98C4-41DE-A674-3969751EEE89}"/>
    <dgm:cxn modelId="{152C080E-E2A6-463A-9A69-76A292BD2D58}" srcId="{4E714A84-16A1-48E1-A1B2-73FBA9DC6D53}" destId="{594800D4-6BD2-4917-A5A9-9FA6B9B02167}" srcOrd="4" destOrd="0" parTransId="{4C348E34-F271-4A60-A383-2CFD1192FEE1}" sibTransId="{C2D77D9F-1664-4CEB-9BFD-DE3CECD304AC}"/>
    <dgm:cxn modelId="{BC8B03B1-7291-4654-9D43-147907E97552}" type="presOf" srcId="{8386C01F-777F-4759-877B-A1CC5D596E1E}" destId="{032FCEB4-2DBF-477D-A4B2-D9FE6D2466AB}" srcOrd="0" destOrd="0" presId="urn:microsoft.com/office/officeart/2005/8/layout/radial1"/>
    <dgm:cxn modelId="{C15D541B-7754-4908-B84B-B9E84E9ACDA4}" type="presOf" srcId="{E58C4E1F-1CD6-4E4D-B8D1-21207D269BBE}" destId="{E36D2162-622C-4BF3-9DB3-00866972A042}" srcOrd="0" destOrd="0" presId="urn:microsoft.com/office/officeart/2005/8/layout/radial1"/>
    <dgm:cxn modelId="{5E303EA4-3EEF-4FB7-938C-F58F937EA4C1}" type="presParOf" srcId="{C3B9F30C-494F-4A15-AE29-1591AEB46CA9}" destId="{B7C51AAD-BDD9-4973-A66F-41C71B4EBD4D}" srcOrd="0" destOrd="0" presId="urn:microsoft.com/office/officeart/2005/8/layout/radial1"/>
    <dgm:cxn modelId="{E9B1B140-300E-4989-9DE1-56257B489952}" type="presParOf" srcId="{C3B9F30C-494F-4A15-AE29-1591AEB46CA9}" destId="{0475B6C9-E33E-4AAD-9E6F-FBD2AD3F234A}" srcOrd="1" destOrd="0" presId="urn:microsoft.com/office/officeart/2005/8/layout/radial1"/>
    <dgm:cxn modelId="{22FC19F9-EAEB-454B-B58B-9900C5DB0FA7}" type="presParOf" srcId="{0475B6C9-E33E-4AAD-9E6F-FBD2AD3F234A}" destId="{F5AA357A-B8C5-4E20-B6D9-2F6CA05AA840}" srcOrd="0" destOrd="0" presId="urn:microsoft.com/office/officeart/2005/8/layout/radial1"/>
    <dgm:cxn modelId="{065052AB-8E74-442A-9153-0065FBD021C5}" type="presParOf" srcId="{C3B9F30C-494F-4A15-AE29-1591AEB46CA9}" destId="{B30E1B3D-A1ED-4F78-A462-2FA44762547A}" srcOrd="2" destOrd="0" presId="urn:microsoft.com/office/officeart/2005/8/layout/radial1"/>
    <dgm:cxn modelId="{ADB1AE7B-25E0-468C-B906-A3F839D4733A}" type="presParOf" srcId="{C3B9F30C-494F-4A15-AE29-1591AEB46CA9}" destId="{7B002C4F-47EF-43DD-9204-54253388550F}" srcOrd="3" destOrd="0" presId="urn:microsoft.com/office/officeart/2005/8/layout/radial1"/>
    <dgm:cxn modelId="{C3108C3D-D66B-497D-905E-72E9EBAC172E}" type="presParOf" srcId="{7B002C4F-47EF-43DD-9204-54253388550F}" destId="{06293FC9-CC1C-4584-8D7E-4E73F828A14A}" srcOrd="0" destOrd="0" presId="urn:microsoft.com/office/officeart/2005/8/layout/radial1"/>
    <dgm:cxn modelId="{6E5EFDE5-ADDB-4EDC-9D2A-EFD5114ADD66}" type="presParOf" srcId="{C3B9F30C-494F-4A15-AE29-1591AEB46CA9}" destId="{68292A8A-ABB5-48EC-88A8-90E2FE264313}" srcOrd="4" destOrd="0" presId="urn:microsoft.com/office/officeart/2005/8/layout/radial1"/>
    <dgm:cxn modelId="{0D7AA6B2-8FBD-4ED4-8850-25D269A78E30}" type="presParOf" srcId="{C3B9F30C-494F-4A15-AE29-1591AEB46CA9}" destId="{032FCEB4-2DBF-477D-A4B2-D9FE6D2466AB}" srcOrd="5" destOrd="0" presId="urn:microsoft.com/office/officeart/2005/8/layout/radial1"/>
    <dgm:cxn modelId="{F95AB7F8-5B02-4AFC-BBA9-9812A099D0B6}" type="presParOf" srcId="{032FCEB4-2DBF-477D-A4B2-D9FE6D2466AB}" destId="{9D73039B-32C7-40E2-85CC-1076F218A83C}" srcOrd="0" destOrd="0" presId="urn:microsoft.com/office/officeart/2005/8/layout/radial1"/>
    <dgm:cxn modelId="{1B58F8EB-1F2D-4D82-BC75-9658BFC8412A}" type="presParOf" srcId="{C3B9F30C-494F-4A15-AE29-1591AEB46CA9}" destId="{2A7CCCF1-E1A6-4657-8D9B-06E0096C6908}" srcOrd="6" destOrd="0" presId="urn:microsoft.com/office/officeart/2005/8/layout/radial1"/>
    <dgm:cxn modelId="{ACA09BD7-A767-4DD3-B9EF-1DA5BB6AB03F}" type="presParOf" srcId="{C3B9F30C-494F-4A15-AE29-1591AEB46CA9}" destId="{E36D2162-622C-4BF3-9DB3-00866972A042}" srcOrd="7" destOrd="0" presId="urn:microsoft.com/office/officeart/2005/8/layout/radial1"/>
    <dgm:cxn modelId="{1052ADE1-AD1B-4CA6-9081-761E8E6A136D}" type="presParOf" srcId="{E36D2162-622C-4BF3-9DB3-00866972A042}" destId="{73A5323C-A82A-4C32-A875-1E981365AF49}" srcOrd="0" destOrd="0" presId="urn:microsoft.com/office/officeart/2005/8/layout/radial1"/>
    <dgm:cxn modelId="{94A6A393-367D-4911-AD9B-4FAE71F0B09D}" type="presParOf" srcId="{C3B9F30C-494F-4A15-AE29-1591AEB46CA9}" destId="{DBABC5B6-2935-422F-B2AE-0FF68C205582}" srcOrd="8" destOrd="0" presId="urn:microsoft.com/office/officeart/2005/8/layout/radial1"/>
    <dgm:cxn modelId="{43667BC2-8FD0-4336-9F46-1D6E3BFDC5C4}" type="presParOf" srcId="{C3B9F30C-494F-4A15-AE29-1591AEB46CA9}" destId="{C4EF2809-7D1B-4617-AD5A-516E7E7F538A}" srcOrd="9" destOrd="0" presId="urn:microsoft.com/office/officeart/2005/8/layout/radial1"/>
    <dgm:cxn modelId="{7089523B-2E25-41D8-A48E-139949EC10B4}" type="presParOf" srcId="{C4EF2809-7D1B-4617-AD5A-516E7E7F538A}" destId="{484F1128-9B56-45A9-8B43-C04F47674EB7}" srcOrd="0" destOrd="0" presId="urn:microsoft.com/office/officeart/2005/8/layout/radial1"/>
    <dgm:cxn modelId="{A799EE66-5EC0-460F-AF69-AF241746D31F}" type="presParOf" srcId="{C3B9F30C-494F-4A15-AE29-1591AEB46CA9}" destId="{4F7953CB-C9CD-45D9-A2FC-3C21BAD2B962}" srcOrd="10" destOrd="0" presId="urn:microsoft.com/office/officeart/2005/8/layout/radial1"/>
    <dgm:cxn modelId="{78D8B061-FC13-4184-81D3-84E01B3E41A5}" type="presParOf" srcId="{C3B9F30C-494F-4A15-AE29-1591AEB46CA9}" destId="{8808B5D3-150C-4327-84B3-291CA8F37E63}" srcOrd="11" destOrd="0" presId="urn:microsoft.com/office/officeart/2005/8/layout/radial1"/>
    <dgm:cxn modelId="{DA5B17EC-055B-4D15-9A20-B911D1D9778D}" type="presParOf" srcId="{8808B5D3-150C-4327-84B3-291CA8F37E63}" destId="{9677D34B-4E6F-45FC-BD6C-3B92DB1FC653}" srcOrd="0" destOrd="0" presId="urn:microsoft.com/office/officeart/2005/8/layout/radial1"/>
    <dgm:cxn modelId="{62F879F7-8A8C-4499-BDD2-E97A5394D70B}" type="presParOf" srcId="{C3B9F30C-494F-4A15-AE29-1591AEB46CA9}" destId="{DA2EDB71-FCA1-44E8-A74F-3B4270E6019F}" srcOrd="12" destOrd="0" presId="urn:microsoft.com/office/officeart/2005/8/layout/radial1"/>
    <dgm:cxn modelId="{7445E3F8-91E9-4A12-89CC-1A794E0FA383}" type="presParOf" srcId="{C3B9F30C-494F-4A15-AE29-1591AEB46CA9}" destId="{5ED1D168-E738-4D15-A1B5-353729EFF765}" srcOrd="13" destOrd="0" presId="urn:microsoft.com/office/officeart/2005/8/layout/radial1"/>
    <dgm:cxn modelId="{33EAD8FD-4F21-4953-84E3-52A445C5A3F8}" type="presParOf" srcId="{5ED1D168-E738-4D15-A1B5-353729EFF765}" destId="{B8688FAA-7039-44DB-AC0E-6F328DDF9F53}" srcOrd="0" destOrd="0" presId="urn:microsoft.com/office/officeart/2005/8/layout/radial1"/>
    <dgm:cxn modelId="{272EA7F0-B74F-47A7-BE99-35F9E83C3945}" type="presParOf" srcId="{C3B9F30C-494F-4A15-AE29-1591AEB46CA9}" destId="{01173F1F-3861-43F8-AE91-634F14CE1280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C57B2F-BBA4-4207-988F-0184167C8921}" type="doc">
      <dgm:prSet loTypeId="urn:microsoft.com/office/officeart/2005/8/layout/radial4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D259389-1897-4AE6-9661-02C48264020B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Всемирное культурное наследие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6A48552F-CB8F-4B09-AA5F-9BDADAE080C7}" type="parTrans" cxnId="{4DD46314-58B1-4BE0-9764-A096F346B8A8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9A80C664-A224-4ADF-A5C4-1C433443FD3C}" type="sibTrans" cxnId="{4DD46314-58B1-4BE0-9764-A096F346B8A8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F4F54457-1E34-4882-8CE1-58FC697413CF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Кремль и Красная площадь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EACDAEA-7A70-4B15-9E4C-91FAAAC41741}" type="parTrans" cxnId="{78C8CFA2-343C-49E2-8792-23E29A86DDFD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6AA5FCB4-6CF1-4DB9-9413-80B54B1CB4B1}" type="sibTrans" cxnId="{78C8CFA2-343C-49E2-8792-23E29A86DDFD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729388EE-772F-4833-B5DA-F22FE49081F2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Новодевичий монастырь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CDB31DC7-D675-4115-8A04-3F20899D840D}" type="parTrans" cxnId="{AE9EC3EA-E81B-4AC5-B774-3F160853113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3AE93014-CDDD-4CFC-B5B7-F4D43C1DF04F}" type="sibTrans" cxnId="{AE9EC3EA-E81B-4AC5-B774-3F160853113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AF8F0910-0194-4FBC-8328-7DF9984903B3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Церковь Вознесения в Коломенском в Москве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73E209F-2D23-4D61-9D4F-DB0D72B924CB}" type="parTrans" cxnId="{754DC7ED-52DC-4779-A684-B245EA39AB6F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C01D694C-91A9-42DA-9551-815C519C5A60}" type="sibTrans" cxnId="{754DC7ED-52DC-4779-A684-B245EA39AB6F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F49CA204-A2F0-4FF0-9036-E46A432689E6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Свято-Троицкая Сергиева лавра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1D1AA9F7-9550-4314-A42C-6C11D3F0242D}" type="parTrans" cxnId="{D19C1244-B0EC-465C-868B-26C2901B09F1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0D99FD75-AE80-499B-B26F-9DA1C3CE65C1}" type="sibTrans" cxnId="{D19C1244-B0EC-465C-868B-26C2901B09F1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56F990B5-21C7-469C-AF22-8E1329DF839F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Белокаменные памятники Владимиро-Суздальской земли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CE365F3E-A1B1-4885-8B7C-43B5A2D99C41}" type="parTrans" cxnId="{3C7E1870-7510-4D36-A9AC-FA9E5DEC862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5B41B2BA-456A-4428-8947-38328F17DE21}" type="sibTrans" cxnId="{3C7E1870-7510-4D36-A9AC-FA9E5DEC8627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E4855C9D-19D9-484A-B359-2DF1DB552F72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Исторический центр Ярославля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360D5B0B-AA6D-4BEF-B126-40B51B8276FC}" type="parTrans" cxnId="{112D92D4-7289-4129-AF43-05436CBB990E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67FEECA9-F03A-4800-BAA6-1CB43D9CB912}" type="sibTrans" cxnId="{112D92D4-7289-4129-AF43-05436CBB990E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7D53313D-5608-4BDA-B835-54AF78E3349E}" type="pres">
      <dgm:prSet presAssocID="{A2C57B2F-BBA4-4207-988F-0184167C892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CEF5D8-5678-4C69-83F9-C4A9333E184A}" type="pres">
      <dgm:prSet presAssocID="{0D259389-1897-4AE6-9661-02C48264020B}" presName="centerShape" presStyleLbl="node0" presStyleIdx="0" presStyleCnt="1"/>
      <dgm:spPr/>
      <dgm:t>
        <a:bodyPr/>
        <a:lstStyle/>
        <a:p>
          <a:endParaRPr lang="ru-RU"/>
        </a:p>
      </dgm:t>
    </dgm:pt>
    <dgm:pt modelId="{416570DA-45E5-4AF2-BF06-49940187934B}" type="pres">
      <dgm:prSet presAssocID="{8EACDAEA-7A70-4B15-9E4C-91FAAAC41741}" presName="parTrans" presStyleLbl="bgSibTrans2D1" presStyleIdx="0" presStyleCnt="6"/>
      <dgm:spPr/>
      <dgm:t>
        <a:bodyPr/>
        <a:lstStyle/>
        <a:p>
          <a:endParaRPr lang="ru-RU"/>
        </a:p>
      </dgm:t>
    </dgm:pt>
    <dgm:pt modelId="{1EF660AD-2EF8-468B-9001-C13A0B14C2B9}" type="pres">
      <dgm:prSet presAssocID="{F4F54457-1E34-4882-8CE1-58FC697413C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E38421-FAB6-4AB0-B6DD-4271A15C670B}" type="pres">
      <dgm:prSet presAssocID="{CDB31DC7-D675-4115-8A04-3F20899D840D}" presName="parTrans" presStyleLbl="bgSibTrans2D1" presStyleIdx="1" presStyleCnt="6"/>
      <dgm:spPr/>
      <dgm:t>
        <a:bodyPr/>
        <a:lstStyle/>
        <a:p>
          <a:endParaRPr lang="ru-RU"/>
        </a:p>
      </dgm:t>
    </dgm:pt>
    <dgm:pt modelId="{57DB97CA-9A43-41AA-B743-9A667CFE061E}" type="pres">
      <dgm:prSet presAssocID="{729388EE-772F-4833-B5DA-F22FE49081F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675586-37E9-4D6E-BA3F-BF0576EDE291}" type="pres">
      <dgm:prSet presAssocID="{873E209F-2D23-4D61-9D4F-DB0D72B924CB}" presName="parTrans" presStyleLbl="bgSibTrans2D1" presStyleIdx="2" presStyleCnt="6"/>
      <dgm:spPr/>
      <dgm:t>
        <a:bodyPr/>
        <a:lstStyle/>
        <a:p>
          <a:endParaRPr lang="ru-RU"/>
        </a:p>
      </dgm:t>
    </dgm:pt>
    <dgm:pt modelId="{27729C04-9DC3-4BEC-9CD8-18157E0C3A91}" type="pres">
      <dgm:prSet presAssocID="{AF8F0910-0194-4FBC-8328-7DF9984903B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798D8E-4596-460D-B01B-7FB7D7A8221C}" type="pres">
      <dgm:prSet presAssocID="{1D1AA9F7-9550-4314-A42C-6C11D3F0242D}" presName="parTrans" presStyleLbl="bgSibTrans2D1" presStyleIdx="3" presStyleCnt="6"/>
      <dgm:spPr/>
      <dgm:t>
        <a:bodyPr/>
        <a:lstStyle/>
        <a:p>
          <a:endParaRPr lang="ru-RU"/>
        </a:p>
      </dgm:t>
    </dgm:pt>
    <dgm:pt modelId="{B50A55CD-5AC8-4653-959F-75F17CF9290F}" type="pres">
      <dgm:prSet presAssocID="{F49CA204-A2F0-4FF0-9036-E46A432689E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01492A-03AC-48FC-99F2-1ACB87F0E6DA}" type="pres">
      <dgm:prSet presAssocID="{CE365F3E-A1B1-4885-8B7C-43B5A2D99C41}" presName="parTrans" presStyleLbl="bgSibTrans2D1" presStyleIdx="4" presStyleCnt="6"/>
      <dgm:spPr/>
      <dgm:t>
        <a:bodyPr/>
        <a:lstStyle/>
        <a:p>
          <a:endParaRPr lang="ru-RU"/>
        </a:p>
      </dgm:t>
    </dgm:pt>
    <dgm:pt modelId="{22AA611F-B479-44ED-8A04-FCA403BDE96C}" type="pres">
      <dgm:prSet presAssocID="{56F990B5-21C7-469C-AF22-8E1329DF839F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1F2594-629F-4594-95F8-736CD055C078}" type="pres">
      <dgm:prSet presAssocID="{360D5B0B-AA6D-4BEF-B126-40B51B8276FC}" presName="parTrans" presStyleLbl="bgSibTrans2D1" presStyleIdx="5" presStyleCnt="6"/>
      <dgm:spPr/>
      <dgm:t>
        <a:bodyPr/>
        <a:lstStyle/>
        <a:p>
          <a:endParaRPr lang="ru-RU"/>
        </a:p>
      </dgm:t>
    </dgm:pt>
    <dgm:pt modelId="{25EE5487-5625-41EE-9B2E-CAB885D295CB}" type="pres">
      <dgm:prSet presAssocID="{E4855C9D-19D9-484A-B359-2DF1DB552F7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076869-4E55-4A64-8AF2-E3481C675F10}" type="presOf" srcId="{A2C57B2F-BBA4-4207-988F-0184167C8921}" destId="{7D53313D-5608-4BDA-B835-54AF78E3349E}" srcOrd="0" destOrd="0" presId="urn:microsoft.com/office/officeart/2005/8/layout/radial4"/>
    <dgm:cxn modelId="{78C8CFA2-343C-49E2-8792-23E29A86DDFD}" srcId="{0D259389-1897-4AE6-9661-02C48264020B}" destId="{F4F54457-1E34-4882-8CE1-58FC697413CF}" srcOrd="0" destOrd="0" parTransId="{8EACDAEA-7A70-4B15-9E4C-91FAAAC41741}" sibTransId="{6AA5FCB4-6CF1-4DB9-9413-80B54B1CB4B1}"/>
    <dgm:cxn modelId="{D19C1244-B0EC-465C-868B-26C2901B09F1}" srcId="{0D259389-1897-4AE6-9661-02C48264020B}" destId="{F49CA204-A2F0-4FF0-9036-E46A432689E6}" srcOrd="3" destOrd="0" parTransId="{1D1AA9F7-9550-4314-A42C-6C11D3F0242D}" sibTransId="{0D99FD75-AE80-499B-B26F-9DA1C3CE65C1}"/>
    <dgm:cxn modelId="{112D92D4-7289-4129-AF43-05436CBB990E}" srcId="{0D259389-1897-4AE6-9661-02C48264020B}" destId="{E4855C9D-19D9-484A-B359-2DF1DB552F72}" srcOrd="5" destOrd="0" parTransId="{360D5B0B-AA6D-4BEF-B126-40B51B8276FC}" sibTransId="{67FEECA9-F03A-4800-BAA6-1CB43D9CB912}"/>
    <dgm:cxn modelId="{1FF89790-F46C-4783-B55C-BEA6E2E4807A}" type="presOf" srcId="{AF8F0910-0194-4FBC-8328-7DF9984903B3}" destId="{27729C04-9DC3-4BEC-9CD8-18157E0C3A91}" srcOrd="0" destOrd="0" presId="urn:microsoft.com/office/officeart/2005/8/layout/radial4"/>
    <dgm:cxn modelId="{3C7E1870-7510-4D36-A9AC-FA9E5DEC8627}" srcId="{0D259389-1897-4AE6-9661-02C48264020B}" destId="{56F990B5-21C7-469C-AF22-8E1329DF839F}" srcOrd="4" destOrd="0" parTransId="{CE365F3E-A1B1-4885-8B7C-43B5A2D99C41}" sibTransId="{5B41B2BA-456A-4428-8947-38328F17DE21}"/>
    <dgm:cxn modelId="{0E45542D-648C-4F82-B851-48ABCF240427}" type="presOf" srcId="{0D259389-1897-4AE6-9661-02C48264020B}" destId="{23CEF5D8-5678-4C69-83F9-C4A9333E184A}" srcOrd="0" destOrd="0" presId="urn:microsoft.com/office/officeart/2005/8/layout/radial4"/>
    <dgm:cxn modelId="{1D37CAEA-D2B0-432B-90C1-4C54E1071558}" type="presOf" srcId="{873E209F-2D23-4D61-9D4F-DB0D72B924CB}" destId="{EA675586-37E9-4D6E-BA3F-BF0576EDE291}" srcOrd="0" destOrd="0" presId="urn:microsoft.com/office/officeart/2005/8/layout/radial4"/>
    <dgm:cxn modelId="{9F87C557-B00F-4CEB-A01E-C272D893F893}" type="presOf" srcId="{F49CA204-A2F0-4FF0-9036-E46A432689E6}" destId="{B50A55CD-5AC8-4653-959F-75F17CF9290F}" srcOrd="0" destOrd="0" presId="urn:microsoft.com/office/officeart/2005/8/layout/radial4"/>
    <dgm:cxn modelId="{AE9EC3EA-E81B-4AC5-B774-3F1608531136}" srcId="{0D259389-1897-4AE6-9661-02C48264020B}" destId="{729388EE-772F-4833-B5DA-F22FE49081F2}" srcOrd="1" destOrd="0" parTransId="{CDB31DC7-D675-4115-8A04-3F20899D840D}" sibTransId="{3AE93014-CDDD-4CFC-B5B7-F4D43C1DF04F}"/>
    <dgm:cxn modelId="{595D8755-1C6E-4685-97A8-ED3A9DF74CAD}" type="presOf" srcId="{E4855C9D-19D9-484A-B359-2DF1DB552F72}" destId="{25EE5487-5625-41EE-9B2E-CAB885D295CB}" srcOrd="0" destOrd="0" presId="urn:microsoft.com/office/officeart/2005/8/layout/radial4"/>
    <dgm:cxn modelId="{82F0D1BA-9D40-41D3-ABE7-F51313372DCC}" type="presOf" srcId="{360D5B0B-AA6D-4BEF-B126-40B51B8276FC}" destId="{BB1F2594-629F-4594-95F8-736CD055C078}" srcOrd="0" destOrd="0" presId="urn:microsoft.com/office/officeart/2005/8/layout/radial4"/>
    <dgm:cxn modelId="{46100D07-1A8E-4047-956D-24F989B1E146}" type="presOf" srcId="{56F990B5-21C7-469C-AF22-8E1329DF839F}" destId="{22AA611F-B479-44ED-8A04-FCA403BDE96C}" srcOrd="0" destOrd="0" presId="urn:microsoft.com/office/officeart/2005/8/layout/radial4"/>
    <dgm:cxn modelId="{63187766-882E-43C4-94FA-8C25304828AF}" type="presOf" srcId="{CDB31DC7-D675-4115-8A04-3F20899D840D}" destId="{7DE38421-FAB6-4AB0-B6DD-4271A15C670B}" srcOrd="0" destOrd="0" presId="urn:microsoft.com/office/officeart/2005/8/layout/radial4"/>
    <dgm:cxn modelId="{4DD46314-58B1-4BE0-9764-A096F346B8A8}" srcId="{A2C57B2F-BBA4-4207-988F-0184167C8921}" destId="{0D259389-1897-4AE6-9661-02C48264020B}" srcOrd="0" destOrd="0" parTransId="{6A48552F-CB8F-4B09-AA5F-9BDADAE080C7}" sibTransId="{9A80C664-A224-4ADF-A5C4-1C433443FD3C}"/>
    <dgm:cxn modelId="{B6B79860-6716-4F55-BFDA-0C327B0553E0}" type="presOf" srcId="{8EACDAEA-7A70-4B15-9E4C-91FAAAC41741}" destId="{416570DA-45E5-4AF2-BF06-49940187934B}" srcOrd="0" destOrd="0" presId="urn:microsoft.com/office/officeart/2005/8/layout/radial4"/>
    <dgm:cxn modelId="{754DC7ED-52DC-4779-A684-B245EA39AB6F}" srcId="{0D259389-1897-4AE6-9661-02C48264020B}" destId="{AF8F0910-0194-4FBC-8328-7DF9984903B3}" srcOrd="2" destOrd="0" parTransId="{873E209F-2D23-4D61-9D4F-DB0D72B924CB}" sibTransId="{C01D694C-91A9-42DA-9551-815C519C5A60}"/>
    <dgm:cxn modelId="{F498CC7F-B9AB-45D4-8CD4-A2E8A76355F5}" type="presOf" srcId="{CE365F3E-A1B1-4885-8B7C-43B5A2D99C41}" destId="{FD01492A-03AC-48FC-99F2-1ACB87F0E6DA}" srcOrd="0" destOrd="0" presId="urn:microsoft.com/office/officeart/2005/8/layout/radial4"/>
    <dgm:cxn modelId="{7E6B5272-B36F-49A9-B5A8-3DA7DE788363}" type="presOf" srcId="{729388EE-772F-4833-B5DA-F22FE49081F2}" destId="{57DB97CA-9A43-41AA-B743-9A667CFE061E}" srcOrd="0" destOrd="0" presId="urn:microsoft.com/office/officeart/2005/8/layout/radial4"/>
    <dgm:cxn modelId="{EA2D1147-A7C2-4706-81D3-E528FEDE4C25}" type="presOf" srcId="{1D1AA9F7-9550-4314-A42C-6C11D3F0242D}" destId="{11798D8E-4596-460D-B01B-7FB7D7A8221C}" srcOrd="0" destOrd="0" presId="urn:microsoft.com/office/officeart/2005/8/layout/radial4"/>
    <dgm:cxn modelId="{6AFDA7C5-7050-4FC7-8B8E-AC464658D1DC}" type="presOf" srcId="{F4F54457-1E34-4882-8CE1-58FC697413CF}" destId="{1EF660AD-2EF8-468B-9001-C13A0B14C2B9}" srcOrd="0" destOrd="0" presId="urn:microsoft.com/office/officeart/2005/8/layout/radial4"/>
    <dgm:cxn modelId="{90F19D84-393D-4BD2-9AC7-44DA7757250F}" type="presParOf" srcId="{7D53313D-5608-4BDA-B835-54AF78E3349E}" destId="{23CEF5D8-5678-4C69-83F9-C4A9333E184A}" srcOrd="0" destOrd="0" presId="urn:microsoft.com/office/officeart/2005/8/layout/radial4"/>
    <dgm:cxn modelId="{180004DF-7DC3-4EFB-AEE8-B3528707E057}" type="presParOf" srcId="{7D53313D-5608-4BDA-B835-54AF78E3349E}" destId="{416570DA-45E5-4AF2-BF06-49940187934B}" srcOrd="1" destOrd="0" presId="urn:microsoft.com/office/officeart/2005/8/layout/radial4"/>
    <dgm:cxn modelId="{A901DD19-00D1-4D4F-8D6B-C50923CF78A2}" type="presParOf" srcId="{7D53313D-5608-4BDA-B835-54AF78E3349E}" destId="{1EF660AD-2EF8-468B-9001-C13A0B14C2B9}" srcOrd="2" destOrd="0" presId="urn:microsoft.com/office/officeart/2005/8/layout/radial4"/>
    <dgm:cxn modelId="{F58FE1F9-C4D4-4891-BFC8-41A366CB5384}" type="presParOf" srcId="{7D53313D-5608-4BDA-B835-54AF78E3349E}" destId="{7DE38421-FAB6-4AB0-B6DD-4271A15C670B}" srcOrd="3" destOrd="0" presId="urn:microsoft.com/office/officeart/2005/8/layout/radial4"/>
    <dgm:cxn modelId="{20ED34EA-53EF-4544-9F13-19470DFFBAC1}" type="presParOf" srcId="{7D53313D-5608-4BDA-B835-54AF78E3349E}" destId="{57DB97CA-9A43-41AA-B743-9A667CFE061E}" srcOrd="4" destOrd="0" presId="urn:microsoft.com/office/officeart/2005/8/layout/radial4"/>
    <dgm:cxn modelId="{5AE91EB8-EFF3-46C5-A356-D1E38C6AC7E9}" type="presParOf" srcId="{7D53313D-5608-4BDA-B835-54AF78E3349E}" destId="{EA675586-37E9-4D6E-BA3F-BF0576EDE291}" srcOrd="5" destOrd="0" presId="urn:microsoft.com/office/officeart/2005/8/layout/radial4"/>
    <dgm:cxn modelId="{3ED3A6A8-720E-4E04-A9D7-7BD7BC2F08E1}" type="presParOf" srcId="{7D53313D-5608-4BDA-B835-54AF78E3349E}" destId="{27729C04-9DC3-4BEC-9CD8-18157E0C3A91}" srcOrd="6" destOrd="0" presId="urn:microsoft.com/office/officeart/2005/8/layout/radial4"/>
    <dgm:cxn modelId="{7CAC0113-AEF3-4050-80F0-AE5F37D8817A}" type="presParOf" srcId="{7D53313D-5608-4BDA-B835-54AF78E3349E}" destId="{11798D8E-4596-460D-B01B-7FB7D7A8221C}" srcOrd="7" destOrd="0" presId="urn:microsoft.com/office/officeart/2005/8/layout/radial4"/>
    <dgm:cxn modelId="{F0C961D7-645A-4084-BEE9-FC38D907E2E1}" type="presParOf" srcId="{7D53313D-5608-4BDA-B835-54AF78E3349E}" destId="{B50A55CD-5AC8-4653-959F-75F17CF9290F}" srcOrd="8" destOrd="0" presId="urn:microsoft.com/office/officeart/2005/8/layout/radial4"/>
    <dgm:cxn modelId="{DEC4DFD4-88CE-458E-9F90-F996BB3215A0}" type="presParOf" srcId="{7D53313D-5608-4BDA-B835-54AF78E3349E}" destId="{FD01492A-03AC-48FC-99F2-1ACB87F0E6DA}" srcOrd="9" destOrd="0" presId="urn:microsoft.com/office/officeart/2005/8/layout/radial4"/>
    <dgm:cxn modelId="{185AA0A9-6F46-4822-BC44-4A11586CFAE8}" type="presParOf" srcId="{7D53313D-5608-4BDA-B835-54AF78E3349E}" destId="{22AA611F-B479-44ED-8A04-FCA403BDE96C}" srcOrd="10" destOrd="0" presId="urn:microsoft.com/office/officeart/2005/8/layout/radial4"/>
    <dgm:cxn modelId="{7A4FD4F8-C68A-4BFF-A363-E50F0BFEA4B4}" type="presParOf" srcId="{7D53313D-5608-4BDA-B835-54AF78E3349E}" destId="{BB1F2594-629F-4594-95F8-736CD055C078}" srcOrd="11" destOrd="0" presId="urn:microsoft.com/office/officeart/2005/8/layout/radial4"/>
    <dgm:cxn modelId="{47FE8EEE-94CC-4BA9-B28E-FD8CDB3B4E00}" type="presParOf" srcId="{7D53313D-5608-4BDA-B835-54AF78E3349E}" destId="{25EE5487-5625-41EE-9B2E-CAB885D295CB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C51AAD-BDD9-4973-A66F-41C71B4EBD4D}">
      <dsp:nvSpPr>
        <dsp:cNvPr id="0" name=""/>
        <dsp:cNvSpPr/>
      </dsp:nvSpPr>
      <dsp:spPr>
        <a:xfrm>
          <a:off x="2376265" y="1296142"/>
          <a:ext cx="2508070" cy="201334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Многоотраслевая промышленность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76265" y="1296142"/>
        <a:ext cx="2508070" cy="2013344"/>
      </dsp:txXfrm>
    </dsp:sp>
    <dsp:sp modelId="{0475B6C9-E33E-4AAD-9E6F-FBD2AD3F234A}">
      <dsp:nvSpPr>
        <dsp:cNvPr id="0" name=""/>
        <dsp:cNvSpPr/>
      </dsp:nvSpPr>
      <dsp:spPr>
        <a:xfrm rot="16135768">
          <a:off x="3559232" y="1230074"/>
          <a:ext cx="102600" cy="29780"/>
        </a:xfrm>
        <a:custGeom>
          <a:avLst/>
          <a:gdLst/>
          <a:ahLst/>
          <a:cxnLst/>
          <a:rect l="0" t="0" r="0" b="0"/>
          <a:pathLst>
            <a:path>
              <a:moveTo>
                <a:pt x="0" y="14890"/>
              </a:moveTo>
              <a:lnTo>
                <a:pt x="102600" y="1489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6135768">
        <a:off x="3607967" y="1242399"/>
        <a:ext cx="5130" cy="5130"/>
      </dsp:txXfrm>
    </dsp:sp>
    <dsp:sp modelId="{B30E1B3D-A1ED-4F78-A462-2FA44762547A}">
      <dsp:nvSpPr>
        <dsp:cNvPr id="0" name=""/>
        <dsp:cNvSpPr/>
      </dsp:nvSpPr>
      <dsp:spPr>
        <a:xfrm>
          <a:off x="2501482" y="-9210"/>
          <a:ext cx="2193707" cy="1202914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Машиностроение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01482" y="-9210"/>
        <a:ext cx="2193707" cy="1202914"/>
      </dsp:txXfrm>
    </dsp:sp>
    <dsp:sp modelId="{7B002C4F-47EF-43DD-9204-54253388550F}">
      <dsp:nvSpPr>
        <dsp:cNvPr id="0" name=""/>
        <dsp:cNvSpPr/>
      </dsp:nvSpPr>
      <dsp:spPr>
        <a:xfrm rot="20159211">
          <a:off x="4710913" y="1724760"/>
          <a:ext cx="366988" cy="29780"/>
        </a:xfrm>
        <a:custGeom>
          <a:avLst/>
          <a:gdLst/>
          <a:ahLst/>
          <a:cxnLst/>
          <a:rect l="0" t="0" r="0" b="0"/>
          <a:pathLst>
            <a:path>
              <a:moveTo>
                <a:pt x="0" y="14890"/>
              </a:moveTo>
              <a:lnTo>
                <a:pt x="366988" y="1489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0159211">
        <a:off x="4885233" y="1730475"/>
        <a:ext cx="18349" cy="18349"/>
      </dsp:txXfrm>
    </dsp:sp>
    <dsp:sp modelId="{68292A8A-ABB5-48EC-88A8-90E2FE264313}">
      <dsp:nvSpPr>
        <dsp:cNvPr id="0" name=""/>
        <dsp:cNvSpPr/>
      </dsp:nvSpPr>
      <dsp:spPr>
        <a:xfrm>
          <a:off x="4786500" y="617980"/>
          <a:ext cx="2384237" cy="1277299"/>
        </a:xfrm>
        <a:prstGeom prst="ellipse">
          <a:avLst/>
        </a:prstGeom>
        <a:solidFill>
          <a:schemeClr val="accent5">
            <a:hueOff val="-1655646"/>
            <a:satOff val="6635"/>
            <a:lumOff val="143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Текстильная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86500" y="617980"/>
        <a:ext cx="2384237" cy="1277299"/>
      </dsp:txXfrm>
    </dsp:sp>
    <dsp:sp modelId="{032FCEB4-2DBF-477D-A4B2-D9FE6D2466AB}">
      <dsp:nvSpPr>
        <dsp:cNvPr id="0" name=""/>
        <dsp:cNvSpPr/>
      </dsp:nvSpPr>
      <dsp:spPr>
        <a:xfrm rot="764840">
          <a:off x="4834985" y="2581883"/>
          <a:ext cx="189407" cy="29780"/>
        </a:xfrm>
        <a:custGeom>
          <a:avLst/>
          <a:gdLst/>
          <a:ahLst/>
          <a:cxnLst/>
          <a:rect l="0" t="0" r="0" b="0"/>
          <a:pathLst>
            <a:path>
              <a:moveTo>
                <a:pt x="0" y="14890"/>
              </a:moveTo>
              <a:lnTo>
                <a:pt x="189407" y="1489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764840">
        <a:off x="4924954" y="2592037"/>
        <a:ext cx="9470" cy="9470"/>
      </dsp:txXfrm>
    </dsp:sp>
    <dsp:sp modelId="{2A7CCCF1-E1A6-4657-8D9B-06E0096C6908}">
      <dsp:nvSpPr>
        <dsp:cNvPr id="0" name=""/>
        <dsp:cNvSpPr/>
      </dsp:nvSpPr>
      <dsp:spPr>
        <a:xfrm>
          <a:off x="4942969" y="2219217"/>
          <a:ext cx="2227768" cy="1265104"/>
        </a:xfrm>
        <a:prstGeom prst="ellips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Химическая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42969" y="2219217"/>
        <a:ext cx="2227768" cy="1265104"/>
      </dsp:txXfrm>
    </dsp:sp>
    <dsp:sp modelId="{E36D2162-622C-4BF3-9DB3-00866972A042}">
      <dsp:nvSpPr>
        <dsp:cNvPr id="0" name=""/>
        <dsp:cNvSpPr/>
      </dsp:nvSpPr>
      <dsp:spPr>
        <a:xfrm rot="3279836">
          <a:off x="4180846" y="3297766"/>
          <a:ext cx="330831" cy="29780"/>
        </a:xfrm>
        <a:custGeom>
          <a:avLst/>
          <a:gdLst/>
          <a:ahLst/>
          <a:cxnLst/>
          <a:rect l="0" t="0" r="0" b="0"/>
          <a:pathLst>
            <a:path>
              <a:moveTo>
                <a:pt x="0" y="14890"/>
              </a:moveTo>
              <a:lnTo>
                <a:pt x="330831" y="1489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3279836">
        <a:off x="4337991" y="3304385"/>
        <a:ext cx="16541" cy="16541"/>
      </dsp:txXfrm>
    </dsp:sp>
    <dsp:sp modelId="{DBABC5B6-2935-422F-B2AE-0FF68C205582}">
      <dsp:nvSpPr>
        <dsp:cNvPr id="0" name=""/>
        <dsp:cNvSpPr/>
      </dsp:nvSpPr>
      <dsp:spPr>
        <a:xfrm>
          <a:off x="3455403" y="3422146"/>
          <a:ext cx="2778087" cy="1186365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Пищевая</a:t>
          </a:r>
          <a:r>
            <a:rPr lang="ru-RU" sz="3300" kern="1200" dirty="0" smtClean="0"/>
            <a:t> </a:t>
          </a:r>
          <a:endParaRPr lang="ru-RU" sz="3300" kern="1200" dirty="0"/>
        </a:p>
      </dsp:txBody>
      <dsp:txXfrm>
        <a:off x="3455403" y="3422146"/>
        <a:ext cx="2778087" cy="1186365"/>
      </dsp:txXfrm>
    </dsp:sp>
    <dsp:sp modelId="{C4EF2809-7D1B-4617-AD5A-516E7E7F538A}">
      <dsp:nvSpPr>
        <dsp:cNvPr id="0" name=""/>
        <dsp:cNvSpPr/>
      </dsp:nvSpPr>
      <dsp:spPr>
        <a:xfrm rot="8158214">
          <a:off x="2484159" y="3201878"/>
          <a:ext cx="401396" cy="29780"/>
        </a:xfrm>
        <a:custGeom>
          <a:avLst/>
          <a:gdLst/>
          <a:ahLst/>
          <a:cxnLst/>
          <a:rect l="0" t="0" r="0" b="0"/>
          <a:pathLst>
            <a:path>
              <a:moveTo>
                <a:pt x="0" y="14890"/>
              </a:moveTo>
              <a:lnTo>
                <a:pt x="401396" y="1489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8158214">
        <a:off x="2674822" y="3206733"/>
        <a:ext cx="20069" cy="20069"/>
      </dsp:txXfrm>
    </dsp:sp>
    <dsp:sp modelId="{4F7953CB-C9CD-45D9-A2FC-3C21BAD2B962}">
      <dsp:nvSpPr>
        <dsp:cNvPr id="0" name=""/>
        <dsp:cNvSpPr/>
      </dsp:nvSpPr>
      <dsp:spPr>
        <a:xfrm>
          <a:off x="670354" y="3284112"/>
          <a:ext cx="2561030" cy="1284394"/>
        </a:xfrm>
        <a:prstGeom prst="ellipse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Черная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металлургия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70354" y="3284112"/>
        <a:ext cx="2561030" cy="1284394"/>
      </dsp:txXfrm>
    </dsp:sp>
    <dsp:sp modelId="{8808B5D3-150C-4327-84B3-291CA8F37E63}">
      <dsp:nvSpPr>
        <dsp:cNvPr id="0" name=""/>
        <dsp:cNvSpPr/>
      </dsp:nvSpPr>
      <dsp:spPr>
        <a:xfrm rot="10314480">
          <a:off x="2238556" y="2474589"/>
          <a:ext cx="157712" cy="29780"/>
        </a:xfrm>
        <a:custGeom>
          <a:avLst/>
          <a:gdLst/>
          <a:ahLst/>
          <a:cxnLst/>
          <a:rect l="0" t="0" r="0" b="0"/>
          <a:pathLst>
            <a:path>
              <a:moveTo>
                <a:pt x="0" y="14890"/>
              </a:moveTo>
              <a:lnTo>
                <a:pt x="157712" y="1489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314480">
        <a:off x="2313469" y="2485536"/>
        <a:ext cx="7885" cy="7885"/>
      </dsp:txXfrm>
    </dsp:sp>
    <dsp:sp modelId="{DA2EDB71-FCA1-44E8-A74F-3B4270E6019F}">
      <dsp:nvSpPr>
        <dsp:cNvPr id="0" name=""/>
        <dsp:cNvSpPr/>
      </dsp:nvSpPr>
      <dsp:spPr>
        <a:xfrm>
          <a:off x="0" y="2063725"/>
          <a:ext cx="2279636" cy="1186365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ТЭС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063725"/>
        <a:ext cx="2279636" cy="1186365"/>
      </dsp:txXfrm>
    </dsp:sp>
    <dsp:sp modelId="{5ED1D168-E738-4D15-A1B5-353729EFF765}">
      <dsp:nvSpPr>
        <dsp:cNvPr id="0" name=""/>
        <dsp:cNvSpPr/>
      </dsp:nvSpPr>
      <dsp:spPr>
        <a:xfrm rot="12236086">
          <a:off x="2096219" y="1708257"/>
          <a:ext cx="456254" cy="29780"/>
        </a:xfrm>
        <a:custGeom>
          <a:avLst/>
          <a:gdLst/>
          <a:ahLst/>
          <a:cxnLst/>
          <a:rect l="0" t="0" r="0" b="0"/>
          <a:pathLst>
            <a:path>
              <a:moveTo>
                <a:pt x="0" y="14890"/>
              </a:moveTo>
              <a:lnTo>
                <a:pt x="456254" y="1489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2236086">
        <a:off x="2312940" y="1711741"/>
        <a:ext cx="22812" cy="22812"/>
      </dsp:txXfrm>
    </dsp:sp>
    <dsp:sp modelId="{01173F1F-3861-43F8-AE91-634F14CE1280}">
      <dsp:nvSpPr>
        <dsp:cNvPr id="0" name=""/>
        <dsp:cNvSpPr/>
      </dsp:nvSpPr>
      <dsp:spPr>
        <a:xfrm>
          <a:off x="0" y="638145"/>
          <a:ext cx="2432617" cy="1186365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АЭС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638145"/>
        <a:ext cx="2432617" cy="118636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CEF5D8-5678-4C69-83F9-C4A9333E184A}">
      <dsp:nvSpPr>
        <dsp:cNvPr id="0" name=""/>
        <dsp:cNvSpPr/>
      </dsp:nvSpPr>
      <dsp:spPr>
        <a:xfrm>
          <a:off x="2598151" y="2354043"/>
          <a:ext cx="1901410" cy="190141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Всемирное культурное наследие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98151" y="2354043"/>
        <a:ext cx="1901410" cy="1901410"/>
      </dsp:txXfrm>
    </dsp:sp>
    <dsp:sp modelId="{416570DA-45E5-4AF2-BF06-49940187934B}">
      <dsp:nvSpPr>
        <dsp:cNvPr id="0" name=""/>
        <dsp:cNvSpPr/>
      </dsp:nvSpPr>
      <dsp:spPr>
        <a:xfrm rot="10800000">
          <a:off x="666210" y="3033798"/>
          <a:ext cx="1825683" cy="541902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F660AD-2EF8-468B-9001-C13A0B14C2B9}">
      <dsp:nvSpPr>
        <dsp:cNvPr id="0" name=""/>
        <dsp:cNvSpPr/>
      </dsp:nvSpPr>
      <dsp:spPr>
        <a:xfrm>
          <a:off x="717" y="2772354"/>
          <a:ext cx="1330987" cy="106479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Кремль и Красная площадь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17" y="2772354"/>
        <a:ext cx="1330987" cy="1064790"/>
      </dsp:txXfrm>
    </dsp:sp>
    <dsp:sp modelId="{7DE38421-FAB6-4AB0-B6DD-4271A15C670B}">
      <dsp:nvSpPr>
        <dsp:cNvPr id="0" name=""/>
        <dsp:cNvSpPr/>
      </dsp:nvSpPr>
      <dsp:spPr>
        <a:xfrm rot="12960000">
          <a:off x="1042409" y="1875976"/>
          <a:ext cx="1825683" cy="541902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DB97CA-9A43-41AA-B743-9A667CFE061E}">
      <dsp:nvSpPr>
        <dsp:cNvPr id="0" name=""/>
        <dsp:cNvSpPr/>
      </dsp:nvSpPr>
      <dsp:spPr>
        <a:xfrm>
          <a:off x="551253" y="1077977"/>
          <a:ext cx="1330987" cy="1064790"/>
        </a:xfrm>
        <a:prstGeom prst="roundRect">
          <a:avLst>
            <a:gd name="adj" fmla="val 10000"/>
          </a:avLst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Новодевичий монастырь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1253" y="1077977"/>
        <a:ext cx="1330987" cy="1064790"/>
      </dsp:txXfrm>
    </dsp:sp>
    <dsp:sp modelId="{EA675586-37E9-4D6E-BA3F-BF0576EDE291}">
      <dsp:nvSpPr>
        <dsp:cNvPr id="0" name=""/>
        <dsp:cNvSpPr/>
      </dsp:nvSpPr>
      <dsp:spPr>
        <a:xfrm rot="15120000">
          <a:off x="2027311" y="1160403"/>
          <a:ext cx="1825683" cy="541902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729C04-9DC3-4BEC-9CD8-18157E0C3A91}">
      <dsp:nvSpPr>
        <dsp:cNvPr id="0" name=""/>
        <dsp:cNvSpPr/>
      </dsp:nvSpPr>
      <dsp:spPr>
        <a:xfrm>
          <a:off x="1992576" y="30795"/>
          <a:ext cx="1330987" cy="1064790"/>
        </a:xfrm>
        <a:prstGeom prst="roundRect">
          <a:avLst>
            <a:gd name="adj" fmla="val 10000"/>
          </a:avLst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Церковь Вознесения в Коломенском в Москве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992576" y="30795"/>
        <a:ext cx="1330987" cy="1064790"/>
      </dsp:txXfrm>
    </dsp:sp>
    <dsp:sp modelId="{11798D8E-4596-460D-B01B-7FB7D7A8221C}">
      <dsp:nvSpPr>
        <dsp:cNvPr id="0" name=""/>
        <dsp:cNvSpPr/>
      </dsp:nvSpPr>
      <dsp:spPr>
        <a:xfrm rot="17280000">
          <a:off x="3244717" y="1160403"/>
          <a:ext cx="1825683" cy="541902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0A55CD-5AC8-4653-959F-75F17CF9290F}">
      <dsp:nvSpPr>
        <dsp:cNvPr id="0" name=""/>
        <dsp:cNvSpPr/>
      </dsp:nvSpPr>
      <dsp:spPr>
        <a:xfrm>
          <a:off x="3774149" y="30795"/>
          <a:ext cx="1330987" cy="1064790"/>
        </a:xfrm>
        <a:prstGeom prst="roundRect">
          <a:avLst>
            <a:gd name="adj" fmla="val 10000"/>
          </a:avLst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Свято-Троицкая Сергиева лавра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774149" y="30795"/>
        <a:ext cx="1330987" cy="1064790"/>
      </dsp:txXfrm>
    </dsp:sp>
    <dsp:sp modelId="{FD01492A-03AC-48FC-99F2-1ACB87F0E6DA}">
      <dsp:nvSpPr>
        <dsp:cNvPr id="0" name=""/>
        <dsp:cNvSpPr/>
      </dsp:nvSpPr>
      <dsp:spPr>
        <a:xfrm rot="19440000">
          <a:off x="4229619" y="1875976"/>
          <a:ext cx="1825683" cy="541902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AA611F-B479-44ED-8A04-FCA403BDE96C}">
      <dsp:nvSpPr>
        <dsp:cNvPr id="0" name=""/>
        <dsp:cNvSpPr/>
      </dsp:nvSpPr>
      <dsp:spPr>
        <a:xfrm>
          <a:off x="5215472" y="1077977"/>
          <a:ext cx="1330987" cy="1064790"/>
        </a:xfrm>
        <a:prstGeom prst="roundRect">
          <a:avLst>
            <a:gd name="adj" fmla="val 10000"/>
          </a:avLst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Белокаменные памятники Владимиро-Суздальской земли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15472" y="1077977"/>
        <a:ext cx="1330987" cy="1064790"/>
      </dsp:txXfrm>
    </dsp:sp>
    <dsp:sp modelId="{BB1F2594-629F-4594-95F8-736CD055C078}">
      <dsp:nvSpPr>
        <dsp:cNvPr id="0" name=""/>
        <dsp:cNvSpPr/>
      </dsp:nvSpPr>
      <dsp:spPr>
        <a:xfrm>
          <a:off x="4605818" y="3033798"/>
          <a:ext cx="1825683" cy="541902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EE5487-5625-41EE-9B2E-CAB885D295CB}">
      <dsp:nvSpPr>
        <dsp:cNvPr id="0" name=""/>
        <dsp:cNvSpPr/>
      </dsp:nvSpPr>
      <dsp:spPr>
        <a:xfrm>
          <a:off x="5766008" y="2772354"/>
          <a:ext cx="1330987" cy="1064790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Исторический центр Ярославля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66008" y="2772354"/>
        <a:ext cx="1330987" cy="10647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-342880" y="4714884"/>
            <a:ext cx="7772400" cy="1470025"/>
          </a:xfrm>
        </p:spPr>
        <p:txBody>
          <a:bodyPr>
            <a:normAutofit/>
          </a:bodyPr>
          <a:lstStyle>
            <a:lvl1pPr>
              <a:defRPr sz="5400" b="1" cap="none" spc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 altLang="zh-CN" dirty="0" smtClean="0"/>
              <a:t>PowerPoint Template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28588" y="578645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 hasCustomPrompt="1"/>
          </p:nvPr>
        </p:nvSpPr>
        <p:spPr>
          <a:xfrm>
            <a:off x="-571536" y="-71462"/>
            <a:ext cx="8229600" cy="1143000"/>
          </a:xfrm>
        </p:spPr>
        <p:txBody>
          <a:bodyPr>
            <a:normAutofit/>
          </a:bodyPr>
          <a:lstStyle>
            <a:lvl1pPr>
              <a:defRPr sz="5500"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en-US" altLang="zh-CN" dirty="0" smtClean="0"/>
              <a:t>PowerPoint Template</a:t>
            </a:r>
            <a:endParaRPr lang="zh-CN" altLang="en-US" dirty="0"/>
          </a:p>
        </p:txBody>
      </p:sp>
      <p:sp>
        <p:nvSpPr>
          <p:cNvPr id="7" name="SmartArt 占位符 6"/>
          <p:cNvSpPr>
            <a:spLocks noGrp="1"/>
          </p:cNvSpPr>
          <p:nvPr>
            <p:ph type="dgm" sz="quarter" idx="11"/>
          </p:nvPr>
        </p:nvSpPr>
        <p:spPr>
          <a:xfrm>
            <a:off x="714348" y="1785938"/>
            <a:ext cx="4572007" cy="4143392"/>
          </a:xfrm>
        </p:spPr>
        <p:txBody>
          <a:bodyPr/>
          <a:lstStyle/>
          <a:p>
            <a:r>
              <a:rPr lang="ru-RU" altLang="zh-CN" smtClean="0"/>
              <a:t>Вставка рисунка SmartArt</a:t>
            </a:r>
            <a:endParaRPr lang="zh-CN" altLang="en-US"/>
          </a:p>
        </p:txBody>
      </p:sp>
      <p:sp>
        <p:nvSpPr>
          <p:cNvPr id="10" name="内容占位符 9"/>
          <p:cNvSpPr>
            <a:spLocks noGrp="1"/>
          </p:cNvSpPr>
          <p:nvPr>
            <p:ph sz="quarter" idx="12"/>
          </p:nvPr>
        </p:nvSpPr>
        <p:spPr>
          <a:xfrm>
            <a:off x="5429250" y="1785938"/>
            <a:ext cx="3214688" cy="4143375"/>
          </a:xfr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 hasCustomPrompt="1"/>
          </p:nvPr>
        </p:nvSpPr>
        <p:spPr>
          <a:xfrm>
            <a:off x="-642974" y="-24"/>
            <a:ext cx="8229600" cy="1143000"/>
          </a:xfrm>
        </p:spPr>
        <p:txBody>
          <a:bodyPr>
            <a:normAutofit/>
          </a:bodyPr>
          <a:lstStyle>
            <a:lvl1pPr>
              <a:defRPr sz="5500"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en-US" altLang="zh-CN" dirty="0" smtClean="0"/>
              <a:t>PowerPoint Template</a:t>
            </a:r>
            <a:endParaRPr lang="zh-CN" altLang="en-US" dirty="0"/>
          </a:p>
        </p:txBody>
      </p:sp>
      <p:sp>
        <p:nvSpPr>
          <p:cNvPr id="5" name="SmartArt 占位符 4"/>
          <p:cNvSpPr>
            <a:spLocks noGrp="1"/>
          </p:cNvSpPr>
          <p:nvPr>
            <p:ph type="dgm" sz="quarter" idx="10"/>
          </p:nvPr>
        </p:nvSpPr>
        <p:spPr>
          <a:xfrm>
            <a:off x="714375" y="1857375"/>
            <a:ext cx="4000500" cy="4286250"/>
          </a:xfrm>
        </p:spPr>
        <p:txBody>
          <a:bodyPr/>
          <a:lstStyle/>
          <a:p>
            <a:r>
              <a:rPr lang="ru-RU" altLang="zh-CN" smtClean="0"/>
              <a:t>Вставка рисунка SmartArt</a:t>
            </a:r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1"/>
          </p:nvPr>
        </p:nvSpPr>
        <p:spPr>
          <a:xfrm>
            <a:off x="5000625" y="1857375"/>
            <a:ext cx="3714750" cy="4286250"/>
          </a:xfr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图片占位符 8"/>
          <p:cNvSpPr>
            <a:spLocks noGrp="1"/>
          </p:cNvSpPr>
          <p:nvPr>
            <p:ph type="pic" sz="quarter" idx="10"/>
          </p:nvPr>
        </p:nvSpPr>
        <p:spPr>
          <a:xfrm>
            <a:off x="428596" y="1714487"/>
            <a:ext cx="2071703" cy="2071703"/>
          </a:xfr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10" name="图片占位符 8"/>
          <p:cNvSpPr>
            <a:spLocks noGrp="1"/>
          </p:cNvSpPr>
          <p:nvPr>
            <p:ph type="pic" sz="quarter" idx="11"/>
          </p:nvPr>
        </p:nvSpPr>
        <p:spPr>
          <a:xfrm>
            <a:off x="2571735" y="1714488"/>
            <a:ext cx="2071703" cy="2071703"/>
          </a:xfr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11" name="图片占位符 8"/>
          <p:cNvSpPr>
            <a:spLocks noGrp="1"/>
          </p:cNvSpPr>
          <p:nvPr>
            <p:ph type="pic" sz="quarter" idx="12"/>
          </p:nvPr>
        </p:nvSpPr>
        <p:spPr>
          <a:xfrm>
            <a:off x="428595" y="3857627"/>
            <a:ext cx="2071703" cy="2071703"/>
          </a:xfr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12" name="图片占位符 8"/>
          <p:cNvSpPr>
            <a:spLocks noGrp="1"/>
          </p:cNvSpPr>
          <p:nvPr>
            <p:ph type="pic" sz="quarter" idx="13"/>
          </p:nvPr>
        </p:nvSpPr>
        <p:spPr>
          <a:xfrm>
            <a:off x="2571736" y="3857627"/>
            <a:ext cx="2071703" cy="2071703"/>
          </a:xfrm>
        </p:spPr>
        <p:txBody>
          <a:bodyPr/>
          <a:lstStyle/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 hasCustomPrompt="1"/>
          </p:nvPr>
        </p:nvSpPr>
        <p:spPr>
          <a:xfrm>
            <a:off x="-785850" y="-16"/>
            <a:ext cx="8229600" cy="1143000"/>
          </a:xfrm>
        </p:spPr>
        <p:txBody>
          <a:bodyPr>
            <a:normAutofit/>
          </a:bodyPr>
          <a:lstStyle>
            <a:lvl1pPr>
              <a:defRPr sz="5500"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en-US" altLang="zh-CN" dirty="0" smtClean="0"/>
              <a:t>PowerPoint Template</a:t>
            </a:r>
            <a:endParaRPr lang="zh-CN" altLang="en-US" dirty="0"/>
          </a:p>
        </p:txBody>
      </p:sp>
      <p:sp>
        <p:nvSpPr>
          <p:cNvPr id="13" name="内容占位符 12"/>
          <p:cNvSpPr>
            <a:spLocks noGrp="1"/>
          </p:cNvSpPr>
          <p:nvPr>
            <p:ph sz="quarter" idx="14"/>
          </p:nvPr>
        </p:nvSpPr>
        <p:spPr>
          <a:xfrm>
            <a:off x="4786313" y="1714500"/>
            <a:ext cx="3786187" cy="4214813"/>
          </a:xfr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幻灯片"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500063" y="1143000"/>
            <a:ext cx="8143875" cy="13573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/>
          <p:cNvSpPr>
            <a:spLocks noGrp="1"/>
          </p:cNvSpPr>
          <p:nvPr>
            <p:ph type="title" hasCustomPrompt="1"/>
          </p:nvPr>
        </p:nvSpPr>
        <p:spPr>
          <a:xfrm>
            <a:off x="-928726" y="5143512"/>
            <a:ext cx="8229600" cy="1143000"/>
          </a:xfrm>
        </p:spPr>
        <p:txBody>
          <a:bodyPr>
            <a:normAutofit/>
          </a:bodyPr>
          <a:lstStyle>
            <a:lvl1pPr>
              <a:defRPr sz="5400" b="1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altLang="zh-CN" dirty="0" smtClean="0"/>
              <a:t>Thank You !</a:t>
            </a:r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2014/10/13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5" r:id="rId5"/>
    <p:sldLayoutId id="2147483657" r:id="rId6"/>
    <p:sldLayoutId id="2147483656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4963972"/>
            <a:ext cx="56886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Пространство Центральной России</a:t>
            </a:r>
            <a:endParaRPr lang="ru-RU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6136" y="5805264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Абалакова Любовь Андреевна, учитель географии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586626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мы знаем о Центральной России: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Рисунок SmartArt 4"/>
          <p:cNvGraphicFramePr>
            <a:graphicFrameLocks noGrp="1"/>
          </p:cNvGraphicFramePr>
          <p:nvPr>
            <p:ph type="dgm" sz="quarter" idx="10"/>
          </p:nvPr>
        </p:nvGraphicFramePr>
        <p:xfrm>
          <a:off x="714375" y="1857375"/>
          <a:ext cx="7097713" cy="4286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Изучаем ЭГП Центрального района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2"/>
          </p:nvPr>
        </p:nvSpPr>
        <p:spPr>
          <a:xfrm>
            <a:off x="1187624" y="1785938"/>
            <a:ext cx="7456314" cy="4143375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Прочитать текст «Читаем карту»  стр. 51-54.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Изучить рис. 7,8 учебника.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Найдите на физической карте России географические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объекты,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названные в тексте.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Заполните таблицу, вопрос 8. стр. 55.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765806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Изучаем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ЭГП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Центрального района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2"/>
          </p:nvPr>
        </p:nvGraphicFramePr>
        <p:xfrm>
          <a:off x="571472" y="2928934"/>
          <a:ext cx="807244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8110"/>
                <a:gridCol w="2018110"/>
                <a:gridCol w="2018110"/>
                <a:gridCol w="201811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Состав Центральной России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Принадлежность к федеральному округу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Субъекты РФ,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входящие в состав  Центральной России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Административный центр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Рис. 1 стр. 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Стр. 228-229 Приложения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Рис. 1 стр. 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Стр. 228-229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7586626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1"/>
          </p:nvPr>
        </p:nvSpPr>
        <p:spPr>
          <a:xfrm>
            <a:off x="1187624" y="1857375"/>
            <a:ext cx="7527751" cy="428625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Прочитать  п. 11.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Дать характеристику ЭГП Центральной России по плану стр. 55.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Рисунок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3861048"/>
            <a:ext cx="2114128" cy="2114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373216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работу!!!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552" y="188640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Прямоугольник с двумя скругленными соседними углами 6"/>
          <p:cNvSpPr/>
          <p:nvPr/>
        </p:nvSpPr>
        <p:spPr>
          <a:xfrm rot="5400000">
            <a:off x="1855630" y="64558"/>
            <a:ext cx="4104456" cy="7809003"/>
          </a:xfrm>
          <a:prstGeom prst="round2SameRect">
            <a:avLst>
              <a:gd name="adj1" fmla="val 11437"/>
              <a:gd name="adj2" fmla="val 0"/>
            </a:avLst>
          </a:prstGeom>
          <a:ln w="57150">
            <a:solidFill>
              <a:srgbClr val="92D05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 я люблю – за что, не знаю сам –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Ее степей холодное молчанье,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Ее лесов безбрежных колыханье,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Разливы рек ее, подобные морям…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Люблю дымок спаленной жнивы,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степи кочующий обоз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на холме средь желтой нивы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Чету белеющих берез.</a:t>
            </a:r>
          </a:p>
          <a:p>
            <a:endParaRPr lang="ru-RU" sz="2400" dirty="0" smtClean="0"/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М.Ю. Лермонтов,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русский поэт</a:t>
            </a:r>
          </a:p>
          <a:p>
            <a:endParaRPr lang="ru-RU" sz="3200" dirty="0" smtClean="0"/>
          </a:p>
          <a:p>
            <a:r>
              <a:rPr lang="ru-RU" sz="3200" dirty="0" smtClean="0"/>
              <a:t> 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Состав Центральной России: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148064" y="2204864"/>
            <a:ext cx="35283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Центральный экономический район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Центрально-Черноземный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Волго-Вятский</a:t>
            </a:r>
          </a:p>
          <a:p>
            <a:pPr marL="514350" indent="-514350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	Проследите за их границами по карте на стр. 234 Приложения. 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Содержимое 10" descr="прир рос.jpg"/>
          <p:cNvPicPr>
            <a:picLocks noGrp="1" noChangeAspect="1"/>
          </p:cNvPicPr>
          <p:nvPr>
            <p:ph sz="quarter" idx="12"/>
          </p:nvPr>
        </p:nvPicPr>
        <p:blipFill>
          <a:blip r:embed="rId2" cstate="print"/>
          <a:stretch>
            <a:fillRect/>
          </a:stretch>
        </p:blipFill>
        <p:spPr>
          <a:xfrm>
            <a:off x="801912" y="2275620"/>
            <a:ext cx="4130128" cy="30975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мы знаем о Центральной России: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12"/>
          </p:nvPr>
        </p:nvSpPr>
        <p:spPr>
          <a:xfrm>
            <a:off x="5508104" y="2420888"/>
            <a:ext cx="3214688" cy="322723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Москва – столица России, историческое ядро Русского государства.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SmartArt 10" descr="москва1.jpg"/>
          <p:cNvPicPr>
            <a:picLocks noGrp="1" noChangeAspect="1"/>
          </p:cNvPicPr>
          <p:nvPr>
            <p:ph type="dgm" sz="quarter" idx="11"/>
          </p:nvPr>
        </p:nvPicPr>
        <p:blipFill>
          <a:blip r:embed="rId2" cstate="print"/>
          <a:stretch>
            <a:fillRect/>
          </a:stretch>
        </p:blipFill>
        <p:spPr>
          <a:xfrm>
            <a:off x="827584" y="2564904"/>
            <a:ext cx="4248472" cy="276609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смоленск.jpg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/>
          <a:srcRect l="17563" r="17563"/>
          <a:stretch>
            <a:fillRect/>
          </a:stretch>
        </p:blipFill>
        <p:spPr/>
      </p:pic>
      <p:pic>
        <p:nvPicPr>
          <p:cNvPr id="9" name="Рисунок 8" descr="ярославль церковь ильи пророка.jpg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/>
          <a:srcRect l="16750" r="16750"/>
          <a:stretch>
            <a:fillRect/>
          </a:stretch>
        </p:blipFill>
        <p:spPr/>
      </p:pic>
      <p:pic>
        <p:nvPicPr>
          <p:cNvPr id="10" name="Рисунок 9" descr="муром.jpg"/>
          <p:cNvPicPr>
            <a:picLocks noGrp="1" noChangeAspect="1"/>
          </p:cNvPicPr>
          <p:nvPr>
            <p:ph type="pic" sz="quarter" idx="12"/>
          </p:nvPr>
        </p:nvPicPr>
        <p:blipFill>
          <a:blip r:embed="rId4" cstate="print"/>
          <a:srcRect l="12548" r="12548"/>
          <a:stretch>
            <a:fillRect/>
          </a:stretch>
        </p:blipFill>
        <p:spPr/>
      </p:pic>
      <p:pic>
        <p:nvPicPr>
          <p:cNvPr id="11" name="Рисунок 10" descr="суздаль.jpg"/>
          <p:cNvPicPr>
            <a:picLocks noGrp="1" noChangeAspect="1"/>
          </p:cNvPicPr>
          <p:nvPr>
            <p:ph type="pic" sz="quarter" idx="13"/>
          </p:nvPr>
        </p:nvPicPr>
        <p:blipFill>
          <a:blip r:embed="rId5" cstate="print"/>
          <a:srcRect l="16727" r="16727"/>
          <a:stretch>
            <a:fillRect/>
          </a:stretch>
        </p:blipFill>
        <p:spPr/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мы знаем о Центральной России: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Древние русские города – Смоленск, Муром, Ростов, Ярославль, Владимир, Суздаль.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мы знаем о Центральной России: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SmartArt 8" descr="русские.jpg"/>
          <p:cNvPicPr>
            <a:picLocks noGrp="1" noChangeAspect="1"/>
          </p:cNvPicPr>
          <p:nvPr>
            <p:ph type="dgm" sz="quarter" idx="11"/>
          </p:nvPr>
        </p:nvPicPr>
        <p:blipFill>
          <a:blip r:embed="rId2" cstate="print"/>
          <a:stretch>
            <a:fillRect/>
          </a:stretch>
        </p:blipFill>
        <p:spPr>
          <a:xfrm>
            <a:off x="971600" y="2636912"/>
            <a:ext cx="3364704" cy="2520280"/>
          </a:xfrm>
        </p:spPr>
      </p:pic>
      <p:sp>
        <p:nvSpPr>
          <p:cNvPr id="4" name="Содержимое 3"/>
          <p:cNvSpPr>
            <a:spLocks noGrp="1"/>
          </p:cNvSpPr>
          <p:nvPr>
            <p:ph sz="quarter" idx="12"/>
          </p:nvPr>
        </p:nvSpPr>
        <p:spPr>
          <a:xfrm>
            <a:off x="5004048" y="2636912"/>
            <a:ext cx="3783906" cy="250715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Русские – преобладающая часть населения России. Доля русских 95%.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58064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мы знаем о Центральной России: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Рисунок SmartArt 4"/>
          <p:cNvGraphicFramePr>
            <a:graphicFrameLocks noGrp="1"/>
          </p:cNvGraphicFramePr>
          <p:nvPr>
            <p:ph type="dgm" sz="quarter" idx="11"/>
          </p:nvPr>
        </p:nvGraphicFramePr>
        <p:xfrm>
          <a:off x="755576" y="1772816"/>
          <a:ext cx="717073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сах св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t="222" b="222"/>
          <a:stretch>
            <a:fillRect/>
          </a:stretch>
        </p:blipFill>
        <p:spPr/>
      </p:pic>
      <p:pic>
        <p:nvPicPr>
          <p:cNvPr id="12" name="Рисунок 11" descr="сахп.jpg"/>
          <p:cNvPicPr>
            <a:picLocks noGrp="1" noChangeAspect="1"/>
          </p:cNvPicPr>
          <p:nvPr>
            <p:ph type="pic" sz="quarter" idx="12"/>
          </p:nvPr>
        </p:nvPicPr>
        <p:blipFill>
          <a:blip r:embed="rId3" cstate="print"/>
          <a:srcRect l="10672" r="10672"/>
          <a:stretch>
            <a:fillRect/>
          </a:stretch>
        </p:blipFill>
        <p:spPr/>
      </p:pic>
      <p:pic>
        <p:nvPicPr>
          <p:cNvPr id="13" name="Рисунок 12" descr="свин.jpg"/>
          <p:cNvPicPr>
            <a:picLocks noGrp="1" noChangeAspect="1"/>
          </p:cNvPicPr>
          <p:nvPr>
            <p:ph type="pic" sz="quarter" idx="13"/>
          </p:nvPr>
        </p:nvPicPr>
        <p:blipFill>
          <a:blip r:embed="rId4" cstate="print"/>
          <a:srcRect l="17500" r="17500"/>
          <a:stretch>
            <a:fillRect/>
          </a:stretch>
        </p:blipFill>
        <p:spPr/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404664"/>
            <a:ext cx="744375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мы знаем о Центральной России: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14"/>
          </p:nvPr>
        </p:nvSpPr>
        <p:spPr>
          <a:xfrm>
            <a:off x="4860032" y="2996952"/>
            <a:ext cx="3786187" cy="142646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Плодородные почвы Черноземья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" name="Рисунок 9" descr="пшен.jpg"/>
          <p:cNvPicPr>
            <a:picLocks noGrp="1" noChangeAspect="1"/>
          </p:cNvPicPr>
          <p:nvPr>
            <p:ph type="pic" sz="quarter" idx="10"/>
          </p:nvPr>
        </p:nvPicPr>
        <p:blipFill>
          <a:blip r:embed="rId5" cstate="print"/>
          <a:srcRect l="12548" r="12548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7586626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мы знаем о Центральной России: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SmartArt 5" descr="Metallurgical_Furnace_by_fredmentor.jpg"/>
          <p:cNvPicPr>
            <a:picLocks noGrp="1" noChangeAspect="1"/>
          </p:cNvPicPr>
          <p:nvPr>
            <p:ph type="dgm" sz="quarter" idx="10"/>
          </p:nvPr>
        </p:nvPicPr>
        <p:blipFill>
          <a:blip r:embed="rId2" cstate="print"/>
          <a:stretch>
            <a:fillRect/>
          </a:stretch>
        </p:blipFill>
        <p:spPr>
          <a:xfrm>
            <a:off x="683567" y="2348880"/>
            <a:ext cx="4307957" cy="3096344"/>
          </a:xfrm>
        </p:spPr>
      </p:pic>
      <p:sp>
        <p:nvSpPr>
          <p:cNvPr id="4" name="Содержимое 3"/>
          <p:cNvSpPr>
            <a:spLocks noGrp="1"/>
          </p:cNvSpPr>
          <p:nvPr>
            <p:ph sz="quarter" idx="11"/>
          </p:nvPr>
        </p:nvSpPr>
        <p:spPr>
          <a:xfrm>
            <a:off x="5004048" y="2204864"/>
            <a:ext cx="3714750" cy="293977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Электрометаллургический комбинат в Старом Осколе (Белгородская область)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ure-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nature-02</Template>
  <TotalTime>182</TotalTime>
  <Words>282</Words>
  <Application>Microsoft Office PowerPoint</Application>
  <PresentationFormat>Экран (4:3)</PresentationFormat>
  <Paragraphs>70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nature-02</vt:lpstr>
      <vt:lpstr>Слайд 1</vt:lpstr>
      <vt:lpstr>Слайд 2</vt:lpstr>
      <vt:lpstr>Состав Центральной России: </vt:lpstr>
      <vt:lpstr>Что мы знаем о Центральной России:</vt:lpstr>
      <vt:lpstr>Что мы знаем о Центральной России:</vt:lpstr>
      <vt:lpstr>Что мы знаем о Центральной России:</vt:lpstr>
      <vt:lpstr>Что мы знаем о Центральной России:</vt:lpstr>
      <vt:lpstr>Что мы знаем о Центральной России:</vt:lpstr>
      <vt:lpstr>Что мы знаем о Центральной России:</vt:lpstr>
      <vt:lpstr>Что мы знаем о Центральной России:</vt:lpstr>
      <vt:lpstr>Изучаем ЭГП Центрального района</vt:lpstr>
      <vt:lpstr>Изучаем ЭГП Центрального района</vt:lpstr>
      <vt:lpstr>Домашнее задание</vt:lpstr>
      <vt:lpstr>Спасибо за работу!!!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Admin</cp:lastModifiedBy>
  <cp:revision>18</cp:revision>
  <dcterms:created xsi:type="dcterms:W3CDTF">2012-07-31T15:45:01Z</dcterms:created>
  <dcterms:modified xsi:type="dcterms:W3CDTF">2014-10-13T05:58:04Z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303400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