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79" r:id="rId9"/>
    <p:sldId id="267" r:id="rId10"/>
    <p:sldId id="276" r:id="rId11"/>
    <p:sldId id="280" r:id="rId12"/>
    <p:sldId id="268" r:id="rId13"/>
    <p:sldId id="270" r:id="rId14"/>
    <p:sldId id="271" r:id="rId15"/>
    <p:sldId id="273" r:id="rId16"/>
    <p:sldId id="277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D2063-02CD-4F04-96DE-2165BDF86D5C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5B15A-96D3-42BF-8C1D-E094CD2D9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AD02-9A68-4F76-AB26-29273583A6BF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94B7F-3C24-4A96-85E8-CDCE96331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1ED09-6CDB-494C-842A-457A3F299F74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3249E-9BB4-494C-B4AC-00EB5B1D7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DAC75-B945-44B5-B5C5-8D01694C086B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35E5-9C5A-4B32-BB68-C4F3CB247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23F21-FDBD-4A01-A78B-90207A5E0825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5B55C-23F6-48DC-B9FE-5DAE2978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8BF07-5308-4BA4-80BC-8E040F1F26EC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B648F-D3AB-46DD-A68B-41CE451FC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B779-B67A-4280-BE34-812B019DE8C2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F1220-15C0-4AA5-9AAE-AE8E5B8253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48365-D768-4B08-AC8C-B24147AD09E7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C86C6-B248-43D3-AE0E-7FDADD8EB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3CFC-C917-4758-BEB2-DE285CFA8E2B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F8B52-9439-4690-92BE-62E2A54E3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F7477-662B-4BF8-9725-E865A7732F91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A07FB-7630-4580-BD07-B92A85057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3088-9504-45B5-871D-B320482F2473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4B143-87E1-4307-B6A2-7DA8DAF5F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EF1E3-6211-411D-A4E5-8646A98E56B3}" type="datetimeFigureOut">
              <a:rPr lang="ru-RU"/>
              <a:pPr>
                <a:defRPr/>
              </a:pPr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176979-8B84-490D-968E-ED0ED0166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ihi.ru/avtor/sibiryachka1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44824"/>
            <a:ext cx="7021461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Педагогическое кредо</a:t>
            </a: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8014" y="4365104"/>
            <a:ext cx="58326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Автор :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Погодина Надежда Александровна, 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учитель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русского языка и литературы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МОУ СОШ №1 МО «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Барышский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 район»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2014</a:t>
            </a:r>
            <a:endParaRPr lang="ru-RU" sz="2800" dirty="0">
              <a:latin typeface="Mistral" pitchFamily="66" charset="0"/>
              <a:cs typeface="+mn-cs"/>
            </a:endParaRPr>
          </a:p>
        </p:txBody>
      </p:sp>
    </p:spTree>
  </p:cSld>
  <p:clrMapOvr>
    <a:masterClrMapping/>
  </p:clrMapOvr>
  <p:transition spd="slow" advTm="5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p\Pictures\5в класс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5071872" cy="354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68960"/>
            <a:ext cx="4551680" cy="341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904" y="2031345"/>
            <a:ext cx="4324096" cy="324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1561523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p\Desktop\Кредо\1255087294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488832" cy="546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343998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p\Desktop\Кредо\1366814712_iPhones-Battery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06489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720128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p\Desktop\Кредо\50d13ab8d177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81"/>
            <a:ext cx="7200799" cy="47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861623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p\Desktop\Кредо\2011_55_par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91276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320635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195188" cy="5789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761102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5715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3501008"/>
            <a:ext cx="4572000" cy="2755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Mistral" pitchFamily="66" charset="0"/>
                <a:ea typeface="Calibri"/>
                <a:cs typeface="Times New Roman"/>
              </a:rPr>
              <a:t>И жить я тороплюсь, и чувствовать спешу,</a:t>
            </a:r>
            <a:br>
              <a:rPr lang="ru-RU" sz="2400" b="1" dirty="0">
                <a:latin typeface="Mistral" pitchFamily="66" charset="0"/>
                <a:ea typeface="Calibri"/>
                <a:cs typeface="Times New Roman"/>
              </a:rPr>
            </a:br>
            <a:r>
              <a:rPr lang="ru-RU" sz="2400" b="1" dirty="0">
                <a:latin typeface="Mistral" pitchFamily="66" charset="0"/>
                <a:ea typeface="Calibri"/>
                <a:cs typeface="Times New Roman"/>
              </a:rPr>
              <a:t>Мне каждая минута дорога.</a:t>
            </a:r>
            <a:br>
              <a:rPr lang="ru-RU" sz="2400" b="1" dirty="0">
                <a:latin typeface="Mistral" pitchFamily="66" charset="0"/>
                <a:ea typeface="Calibri"/>
                <a:cs typeface="Times New Roman"/>
              </a:rPr>
            </a:br>
            <a:r>
              <a:rPr lang="ru-RU" sz="2400" b="1" dirty="0">
                <a:latin typeface="Mistral" pitchFamily="66" charset="0"/>
                <a:ea typeface="Calibri"/>
                <a:cs typeface="Times New Roman"/>
              </a:rPr>
              <a:t>Я жизнь люблю, о том всегда пишу,</a:t>
            </a:r>
            <a:br>
              <a:rPr lang="ru-RU" sz="2400" b="1" dirty="0">
                <a:latin typeface="Mistral" pitchFamily="66" charset="0"/>
                <a:ea typeface="Calibri"/>
                <a:cs typeface="Times New Roman"/>
              </a:rPr>
            </a:br>
            <a:r>
              <a:rPr lang="ru-RU" sz="2400" b="1" dirty="0">
                <a:latin typeface="Mistral" pitchFamily="66" charset="0"/>
                <a:ea typeface="Calibri"/>
                <a:cs typeface="Times New Roman"/>
              </a:rPr>
              <a:t>И в летний зной, и в зимние снега.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FF"/>
                </a:solidFill>
                <a:latin typeface="Mistral" pitchFamily="66" charset="0"/>
                <a:ea typeface="Calibri"/>
                <a:cs typeface="Times New Roman"/>
                <a:hlinkClick r:id="rId3"/>
              </a:rPr>
              <a:t>Татьяна Муратова</a:t>
            </a:r>
            <a:r>
              <a:rPr lang="ru-RU" sz="2400" b="1" dirty="0">
                <a:latin typeface="Mistral" pitchFamily="66" charset="0"/>
                <a:ea typeface="Calibri"/>
                <a:cs typeface="Times New Roman"/>
              </a:rPr>
              <a:t>, байкальская поэтесса.</a:t>
            </a:r>
            <a:endParaRPr lang="ru-RU" sz="2400" b="1" dirty="0">
              <a:effectLst/>
              <a:latin typeface="Mistral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2754045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Sp\Desktop\Кредо\ba13ea13598db2d5cdf9b767518ef9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345738" cy="51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974408"/>
      </p:ext>
    </p:extLst>
  </p:cSld>
  <p:clrMapOvr>
    <a:masterClrMapping/>
  </p:clrMapOvr>
  <p:transition spd="slow" advTm="1000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p\Desktop\Кредо\161371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508000" cy="52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5" y="4699390"/>
            <a:ext cx="7205663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Фотографии учеников размещены с разрешения их родителей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314252"/>
      </p:ext>
    </p:extLst>
  </p:cSld>
  <p:clrMapOvr>
    <a:masterClrMapping/>
  </p:clrMapOvr>
  <p:transition spd="slow" advTm="70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p\Desktop\Кредо\1216738955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58800"/>
            <a:ext cx="91059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602325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p\Desktop\Кредо\sumo1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208912" cy="500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861989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p\Desktop\Кредо\33_full.jpe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2" r="7012"/>
          <a:stretch>
            <a:fillRect/>
          </a:stretch>
        </p:blipFill>
        <p:spPr bwMode="auto">
          <a:xfrm>
            <a:off x="755576" y="620688"/>
            <a:ext cx="7416824" cy="440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770061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p\Desktop\Кредо\wit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95350"/>
            <a:ext cx="76200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031683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p\Desktop\Кредо\img_754c8a1649618050350b50a794c23f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7518">
            <a:off x="1971083" y="270795"/>
            <a:ext cx="402685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11834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p\Desktop\Кредо\1262127040_shodim_s_uma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696744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613117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Sp\Desktop\Кредо\Universal-Soldier-4-Thum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4824"/>
            <a:ext cx="4186808" cy="396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Sp\Desktop\Кредо\80060192_Uzhasuy_v_zerkal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44824"/>
            <a:ext cx="40386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30794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p\Desktop\Кредо\iWatch-2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70485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679940"/>
      </p:ext>
    </p:extLst>
  </p:cSld>
  <p:clrMapOvr>
    <a:masterClrMapping/>
  </p:clrMapOvr>
  <p:transition spd="slow" advTm="20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39</Words>
  <Application>Microsoft Office PowerPoint</Application>
  <PresentationFormat>Экран (4:3)</PresentationFormat>
  <Paragraphs>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Учитель</cp:lastModifiedBy>
  <cp:revision>21</cp:revision>
  <dcterms:created xsi:type="dcterms:W3CDTF">2013-07-10T15:00:56Z</dcterms:created>
  <dcterms:modified xsi:type="dcterms:W3CDTF">2014-04-06T18:23:05Z</dcterms:modified>
</cp:coreProperties>
</file>