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148F25-AC65-4DD2-84B3-8F945C559D5B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CC843BA4-23B6-433E-88E8-A0562226D415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EDB4A3-98D6-4D89-BFBA-4B321CC18636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41F53-9DAD-45E6-BE53-9577473227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725144"/>
            <a:ext cx="3384376" cy="165618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Автор презентации</a:t>
            </a:r>
          </a:p>
          <a:p>
            <a:pPr algn="ctr"/>
            <a:r>
              <a:rPr lang="ru-RU" dirty="0"/>
              <a:t>Кузнецова Стелла Михайловна</a:t>
            </a:r>
          </a:p>
          <a:p>
            <a:r>
              <a:rPr lang="ru-RU" dirty="0" smtClean="0"/>
              <a:t>Воспитатель ГБДОУ детский сад№4</a:t>
            </a:r>
          </a:p>
          <a:p>
            <a:pPr algn="ctr"/>
            <a:r>
              <a:rPr lang="ru-RU" dirty="0" smtClean="0"/>
              <a:t>Выборгского района</a:t>
            </a:r>
          </a:p>
          <a:p>
            <a:pPr algn="ctr"/>
            <a:r>
              <a:rPr lang="ru-RU" dirty="0" smtClean="0"/>
              <a:t>Санкт-Петербурга</a:t>
            </a:r>
          </a:p>
          <a:p>
            <a:pPr algn="ctr"/>
            <a:r>
              <a:rPr lang="ru-RU" dirty="0" smtClean="0"/>
              <a:t>2013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i="1" dirty="0" smtClean="0"/>
              <a:t>Прогулка в лес</a:t>
            </a:r>
            <a:endParaRPr lang="ru-RU" i="1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827584" y="260648"/>
            <a:ext cx="3505200" cy="2663825"/>
          </a:xfrm>
        </p:spPr>
      </p:pic>
    </p:spTree>
    <p:extLst>
      <p:ext uri="{BB962C8B-B14F-4D97-AF65-F5344CB8AC3E}">
        <p14:creationId xmlns:p14="http://schemas.microsoft.com/office/powerpoint/2010/main" val="10429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5229200"/>
            <a:ext cx="6512511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Норы заяц не имеет, прячется и спит в снегу, под ёлками; белого зайца в белом снегу совсем не видно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03244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24847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46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6237312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Как зовут детёнышей зайцев?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768753" cy="5688632"/>
          </a:xfrm>
        </p:spPr>
      </p:pic>
    </p:spTree>
    <p:extLst>
      <p:ext uri="{BB962C8B-B14F-4D97-AF65-F5344CB8AC3E}">
        <p14:creationId xmlns:p14="http://schemas.microsoft.com/office/powerpoint/2010/main" val="31974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717032"/>
            <a:ext cx="4176463" cy="27363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Как на горке - снег, снег,</a:t>
            </a:r>
            <a:br>
              <a:rPr lang="ru-RU" sz="2400" dirty="0" smtClean="0"/>
            </a:br>
            <a:r>
              <a:rPr lang="ru-RU" sz="2400" dirty="0" smtClean="0"/>
              <a:t>И под горкой – снег, снег,</a:t>
            </a:r>
            <a:br>
              <a:rPr lang="ru-RU" sz="2400" dirty="0" smtClean="0"/>
            </a:br>
            <a:r>
              <a:rPr lang="ru-RU" sz="2400" dirty="0" smtClean="0"/>
              <a:t>И на ёлке – снег, снег,</a:t>
            </a:r>
            <a:br>
              <a:rPr lang="ru-RU" sz="2400" dirty="0" smtClean="0"/>
            </a:br>
            <a:r>
              <a:rPr lang="ru-RU" sz="2400" dirty="0"/>
              <a:t>И</a:t>
            </a:r>
            <a:r>
              <a:rPr lang="ru-RU" sz="2400" dirty="0" smtClean="0"/>
              <a:t> под ёлкой – снег, снег.</a:t>
            </a:r>
            <a:br>
              <a:rPr lang="ru-RU" sz="2400" dirty="0" smtClean="0"/>
            </a:br>
            <a:r>
              <a:rPr lang="ru-RU" sz="2400" dirty="0" smtClean="0"/>
              <a:t>А под ёлкой спит         медведь.</a:t>
            </a:r>
            <a:br>
              <a:rPr lang="ru-RU" sz="2400" dirty="0" smtClean="0"/>
            </a:br>
            <a:r>
              <a:rPr lang="ru-RU" sz="2400" dirty="0" smtClean="0"/>
              <a:t>Тише, тише. Не шуметь!</a:t>
            </a:r>
            <a:br>
              <a:rPr lang="ru-RU" sz="2400" dirty="0" smtClean="0"/>
            </a:br>
            <a:r>
              <a:rPr lang="ru-RU" sz="2400" dirty="0" smtClean="0"/>
              <a:t>                     </a:t>
            </a:r>
            <a:r>
              <a:rPr lang="ru-RU" sz="2400" i="1" dirty="0" err="1" smtClean="0"/>
              <a:t>И.Токмакова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463338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41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5229200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Медведь тоже подготовился к зиме, он</a:t>
            </a:r>
            <a:br>
              <a:rPr lang="ru-RU" sz="2400" dirty="0" smtClean="0"/>
            </a:br>
            <a:r>
              <a:rPr lang="ru-RU" sz="2400" dirty="0" smtClean="0"/>
              <a:t>сделал себе берлогу, улёгся в неё и проспит там всю зиму. Тепло ему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2067"/>
            <a:ext cx="7632853" cy="442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560840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989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5229200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А как звать детёнышей медведя?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701898" cy="413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36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805264"/>
            <a:ext cx="7766249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Лес –это место, где много деревьев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56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6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4464496" cy="5760640"/>
          </a:xfr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11560" y="404813"/>
            <a:ext cx="4248472" cy="180005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/>
              <a:t>Кто это скачет с ветки на ветку?</a:t>
            </a:r>
          </a:p>
        </p:txBody>
      </p:sp>
    </p:spTree>
    <p:extLst>
      <p:ext uri="{BB962C8B-B14F-4D97-AF65-F5344CB8AC3E}">
        <p14:creationId xmlns:p14="http://schemas.microsoft.com/office/powerpoint/2010/main" val="26741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632075" y="5013176"/>
            <a:ext cx="6044381" cy="1656183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На ветке не птичка</a:t>
            </a:r>
            <a:br>
              <a:rPr lang="ru-RU" sz="2400" dirty="0" smtClean="0"/>
            </a:br>
            <a:r>
              <a:rPr lang="ru-RU" sz="2400" dirty="0" smtClean="0"/>
              <a:t>Зверёк-невеличка,</a:t>
            </a:r>
            <a:br>
              <a:rPr lang="ru-RU" sz="2400" dirty="0" smtClean="0"/>
            </a:br>
            <a:r>
              <a:rPr lang="ru-RU" sz="2400" dirty="0" smtClean="0"/>
              <a:t>Мех тёплый, как грелка.</a:t>
            </a:r>
            <a:br>
              <a:rPr lang="ru-RU" sz="2400" dirty="0" smtClean="0"/>
            </a:br>
            <a:r>
              <a:rPr lang="ru-RU" sz="2400" dirty="0" smtClean="0"/>
              <a:t>Кто же это?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208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90" y="4896170"/>
            <a:ext cx="6811158" cy="177319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Проворная зверушка</a:t>
            </a:r>
            <a:br>
              <a:rPr lang="ru-RU" sz="1800" dirty="0" smtClean="0"/>
            </a:br>
            <a:r>
              <a:rPr lang="ru-RU" sz="1800" dirty="0" smtClean="0"/>
              <a:t>живёт в дупле-избушке.</a:t>
            </a:r>
            <a:br>
              <a:rPr lang="ru-RU" sz="1800" dirty="0" smtClean="0"/>
            </a:br>
            <a:r>
              <a:rPr lang="ru-RU" sz="1800" dirty="0" smtClean="0"/>
              <a:t>Целый день скок-поскок.</a:t>
            </a:r>
            <a:br>
              <a:rPr lang="ru-RU" sz="1800" dirty="0" smtClean="0"/>
            </a:br>
            <a:r>
              <a:rPr lang="ru-RU" sz="1800" dirty="0" smtClean="0"/>
              <a:t>Отыскала грибок,</a:t>
            </a:r>
            <a:br>
              <a:rPr lang="ru-RU" sz="1800" dirty="0" smtClean="0"/>
            </a:br>
            <a:r>
              <a:rPr lang="ru-RU" sz="1800" dirty="0" smtClean="0"/>
              <a:t>нанизала на сучок.</a:t>
            </a:r>
            <a:br>
              <a:rPr lang="ru-RU" sz="1800" dirty="0" smtClean="0"/>
            </a:br>
            <a:r>
              <a:rPr lang="ru-RU" sz="1800" dirty="0" smtClean="0"/>
              <a:t>Заготовила в прок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7"/>
            <a:ext cx="3570791" cy="302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214929" cy="40324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7" y="3426675"/>
            <a:ext cx="3600000" cy="29389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927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5301208"/>
            <a:ext cx="6512511" cy="43204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Не страшна зима белке и её деткам – бельчатам,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89081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852267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5733256"/>
            <a:ext cx="6512511" cy="68407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2000" dirty="0" smtClean="0"/>
              <a:t>всю зиму они будут кормиться тем, что натаскала белка в дупло.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78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5805264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лесу живут?...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30408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5661248"/>
            <a:ext cx="6512511" cy="119675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Заяц подготовился к зиме он сменил серую шубку на  белую, чтобы быть не заметным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731"/>
            <a:ext cx="3948873" cy="2682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086712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302736" cy="5320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188640"/>
            <a:ext cx="4104456" cy="5392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87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0" y="5733256"/>
            <a:ext cx="6512511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/>
              <a:t>Бегают зайцы по лесу, грызут кору деревьев и ветки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9" y="246701"/>
            <a:ext cx="3672408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6701"/>
            <a:ext cx="5324555" cy="383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619"/>
            <a:ext cx="3618804" cy="521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53" y="272732"/>
            <a:ext cx="3960440" cy="5231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6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</TotalTime>
  <Words>136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Прогулка в лес</vt:lpstr>
      <vt:lpstr>Лес –это место, где много деревьев</vt:lpstr>
      <vt:lpstr>Презентация PowerPoint</vt:lpstr>
      <vt:lpstr>На ветке не птичка Зверёк-невеличка, Мех тёплый, как грелка. Кто же это?</vt:lpstr>
      <vt:lpstr>Проворная зверушка живёт в дупле-избушке. Целый день скок-поскок. Отыскала грибок, нанизала на сучок. Заготовила в прок </vt:lpstr>
      <vt:lpstr>Не страшна зима белке и её деткам – бельчатам, </vt:lpstr>
      <vt:lpstr> В лесу живут?...</vt:lpstr>
      <vt:lpstr>Заяц подготовился к зиме он сменил серую шубку на  белую, чтобы быть не заметным</vt:lpstr>
      <vt:lpstr>Бегают зайцы по лесу, грызут кору деревьев и ветки</vt:lpstr>
      <vt:lpstr>Норы заяц не имеет, прячется и спит в снегу, под ёлками; белого зайца в белом снегу совсем не видно</vt:lpstr>
      <vt:lpstr>Как зовут детёнышей зайцев?</vt:lpstr>
      <vt:lpstr>Как на горке - снег, снег, И под горкой – снег, снег, И на ёлке – снег, снег, И под ёлкой – снег, снег. А под ёлкой спит         медведь. Тише, тише. Не шуметь!                      И.Токмакова</vt:lpstr>
      <vt:lpstr>Медведь тоже подготовился к зиме, он сделал себе берлогу, улёгся в неё и проспит там всю зиму. Тепло ему</vt:lpstr>
      <vt:lpstr>А как звать детёнышей медведя?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Кузнецовы</dc:creator>
  <cp:lastModifiedBy>Кузнецовы</cp:lastModifiedBy>
  <cp:revision>23</cp:revision>
  <dcterms:created xsi:type="dcterms:W3CDTF">2013-02-26T10:19:46Z</dcterms:created>
  <dcterms:modified xsi:type="dcterms:W3CDTF">2013-03-17T13:55:51Z</dcterms:modified>
</cp:coreProperties>
</file>