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lvl="2" algn="ctr">
              <a:buNone/>
            </a:pPr>
            <a:r>
              <a:rPr lang="ru-RU" sz="1800" b="1" i="1" dirty="0" smtClean="0">
                <a:solidFill>
                  <a:schemeClr val="bg1"/>
                </a:solidFill>
              </a:rPr>
              <a:t>МКОУ «Чернавская основная общеобразовательная школа»</a:t>
            </a:r>
            <a:endParaRPr lang="ru-RU" sz="1800" b="1" i="1" dirty="0" smtClean="0">
              <a:solidFill>
                <a:schemeClr val="bg1"/>
              </a:solidFill>
            </a:endParaRPr>
          </a:p>
          <a:p>
            <a:pPr lvl="2" algn="ctr">
              <a:buNone/>
            </a:pPr>
            <a:r>
              <a:rPr lang="ru-RU" sz="7200" b="1" i="1" dirty="0" smtClean="0">
                <a:solidFill>
                  <a:srgbClr val="FF0000"/>
                </a:solidFill>
              </a:rPr>
              <a:t>Обеспечение </a:t>
            </a:r>
            <a:r>
              <a:rPr lang="ru-RU" sz="7200" b="1" i="1" dirty="0" smtClean="0">
                <a:solidFill>
                  <a:srgbClr val="FF0000"/>
                </a:solidFill>
              </a:rPr>
              <a:t>безопасности вашего </a:t>
            </a:r>
          </a:p>
          <a:p>
            <a:pPr lvl="2" algn="ctr">
              <a:buNone/>
            </a:pPr>
            <a:r>
              <a:rPr lang="ru-RU" sz="7200" b="1" i="1" dirty="0" smtClean="0">
                <a:solidFill>
                  <a:srgbClr val="FF0000"/>
                </a:solidFill>
              </a:rPr>
              <a:t>ребенка</a:t>
            </a:r>
            <a:r>
              <a:rPr lang="ru-RU" sz="7200" dirty="0" smtClean="0">
                <a:solidFill>
                  <a:srgbClr val="FF0000"/>
                </a:solidFill>
              </a:rPr>
              <a:t>.</a:t>
            </a:r>
          </a:p>
          <a:p>
            <a:pPr lvl="2" algn="r">
              <a:buNone/>
            </a:pPr>
            <a:endParaRPr lang="ru-RU" sz="1600" b="1" i="1" dirty="0" smtClean="0">
              <a:solidFill>
                <a:schemeClr val="bg1"/>
              </a:solidFill>
            </a:endParaRPr>
          </a:p>
          <a:p>
            <a:pPr lvl="2" algn="r">
              <a:buNone/>
            </a:pPr>
            <a:r>
              <a:rPr lang="ru-RU" sz="1600" b="1" i="1" dirty="0" smtClean="0">
                <a:solidFill>
                  <a:schemeClr val="bg1"/>
                </a:solidFill>
              </a:rPr>
              <a:t>Подготовила Мезенцева Е.А.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Первый «путь»  - обучение вашего ребенка.</a:t>
            </a:r>
          </a:p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 Всегда ощущать происходящее вокруг.</a:t>
            </a:r>
          </a:p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 Самостоятельно принимать решения(бежать, звать на помощь)</a:t>
            </a:r>
          </a:p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 Замечать и запоминать детали.</a:t>
            </a:r>
          </a:p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Не подходить к насаждениям и заброшенным домам.</a:t>
            </a:r>
          </a:p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Знать ориентиры своего села.</a:t>
            </a:r>
          </a:p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Знать  места , где можно спрятаться и получить помощь.</a:t>
            </a:r>
          </a:p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Не привлекать  внимание ценными вещами.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Два «пути».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Второй «путь»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- ваша работа с окружающей средой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pPr algn="ctr">
              <a:buNone/>
            </a:pPr>
            <a:endParaRPr lang="ru-RU" sz="40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Перемещаться только по безопасному маршруту.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  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Создать «островки безопасности</a:t>
            </a:r>
            <a:r>
              <a:rPr lang="ru-RU" dirty="0" smtClean="0">
                <a:solidFill>
                  <a:srgbClr val="FF0000"/>
                </a:solidFill>
              </a:rPr>
              <a:t>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7200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Быть с ребенком в доверительных отношениях. </a:t>
            </a:r>
          </a:p>
          <a:p>
            <a:r>
              <a:rPr lang="ru-RU" sz="4400" dirty="0" smtClean="0">
                <a:solidFill>
                  <a:srgbClr val="FF0000"/>
                </a:solidFill>
              </a:rPr>
              <a:t>Научить ребенка различать риск и опасность.</a:t>
            </a:r>
          </a:p>
          <a:p>
            <a:r>
              <a:rPr lang="ru-RU" sz="4400" dirty="0" smtClean="0">
                <a:solidFill>
                  <a:srgbClr val="FF0000"/>
                </a:solidFill>
              </a:rPr>
              <a:t>Приучить детей  говорить Вам, куда они пошли.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Общие правила.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Нельзя принимать от незнакомцев сладости, деньги, подарки.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Не должны  принимать приглашения незнакомых людей прогуляться или покататься на машине.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Нельзя разговаривать с незнакомыми людьми 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 Не признаваться чужим, что они одни дома.</a:t>
            </a:r>
          </a:p>
          <a:p>
            <a:pPr>
              <a:buNone/>
            </a:pPr>
            <a:endParaRPr lang="ru-RU" sz="2800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29600" cy="178595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0070C0"/>
                </a:solidFill>
              </a:rPr>
              <a:t>Дети должны запомнить: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i="1" dirty="0" smtClean="0">
                <a:solidFill>
                  <a:srgbClr val="FF0000"/>
                </a:solidFill>
              </a:rPr>
              <a:t>Заботьтесь о своих детях!</a:t>
            </a:r>
          </a:p>
          <a:p>
            <a:pPr algn="ctr">
              <a:buNone/>
            </a:pPr>
            <a:endParaRPr lang="ru-RU" sz="6000" b="1" i="1" dirty="0" smtClean="0"/>
          </a:p>
          <a:p>
            <a:pPr algn="ctr">
              <a:buNone/>
            </a:pPr>
            <a:r>
              <a:rPr lang="ru-RU" sz="6000" b="1" i="1" dirty="0" smtClean="0">
                <a:solidFill>
                  <a:srgbClr val="0070C0"/>
                </a:solidFill>
              </a:rPr>
              <a:t>Их здоровье и жизнь бесценны!</a:t>
            </a:r>
            <a:endParaRPr lang="ru-RU" sz="60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65</TotalTime>
  <Words>177</Words>
  <PresentationFormat>Экран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Бумажная</vt:lpstr>
      <vt:lpstr>Слайд 1</vt:lpstr>
      <vt:lpstr>Два «пути».</vt:lpstr>
      <vt:lpstr>Слайд 3</vt:lpstr>
      <vt:lpstr>Общие правила.</vt:lpstr>
      <vt:lpstr>      Дети должны запомнить: 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Садик</dc:creator>
  <cp:lastModifiedBy>Садик</cp:lastModifiedBy>
  <cp:revision>9</cp:revision>
  <dcterms:created xsi:type="dcterms:W3CDTF">2014-05-28T09:57:07Z</dcterms:created>
  <dcterms:modified xsi:type="dcterms:W3CDTF">2015-02-17T06:33:28Z</dcterms:modified>
</cp:coreProperties>
</file>