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70" r:id="rId4"/>
    <p:sldId id="271" r:id="rId5"/>
    <p:sldId id="275" r:id="rId6"/>
    <p:sldId id="266" r:id="rId7"/>
    <p:sldId id="259" r:id="rId8"/>
    <p:sldId id="258" r:id="rId9"/>
    <p:sldId id="257" r:id="rId10"/>
    <p:sldId id="263" r:id="rId11"/>
    <p:sldId id="260" r:id="rId12"/>
    <p:sldId id="286" r:id="rId13"/>
    <p:sldId id="276" r:id="rId14"/>
    <p:sldId id="279" r:id="rId15"/>
    <p:sldId id="261" r:id="rId16"/>
    <p:sldId id="278" r:id="rId17"/>
    <p:sldId id="287" r:id="rId18"/>
    <p:sldId id="264" r:id="rId19"/>
    <p:sldId id="284" r:id="rId20"/>
    <p:sldId id="285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718" autoAdjust="0"/>
  </p:normalViewPr>
  <p:slideViewPr>
    <p:cSldViewPr>
      <p:cViewPr varScale="1">
        <p:scale>
          <a:sx n="80" d="100"/>
          <a:sy n="80" d="100"/>
        </p:scale>
        <p:origin x="-11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8403-6821-4E82-8129-5BAB5119E99A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E9E38-AD08-460E-BC55-1C3E10A6D0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3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20D65-3D7E-45C7-BEAC-471A719CCEBF}" type="slidenum">
              <a:rPr lang="ru-RU" b="0" smtClean="0">
                <a:latin typeface="Times New Roman" pitchFamily="18" charset="0"/>
              </a:rPr>
              <a:pPr/>
              <a:t>2</a:t>
            </a:fld>
            <a:endParaRPr lang="ru-RU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Пушкин Александр Сергеевич – самый любимый писатель у нас в стране. Его все знают, книги его все читают; многие его произведения перечитываются по нескольку раз. Его стихи заучиваются наизусть. Его портрет всем знаком – всякий, взглянув на это лицо с живыми, ясными глазами, на эти вьющиеся волосы, скажет: это Пушкин.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20D65-3D7E-45C7-BEAC-471A719CCEBF}" type="slidenum">
              <a:rPr lang="ru-RU" b="0" smtClean="0">
                <a:latin typeface="Times New Roman" pitchFamily="18" charset="0"/>
              </a:rPr>
              <a:pPr/>
              <a:t>19</a:t>
            </a:fld>
            <a:endParaRPr lang="ru-RU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20D65-3D7E-45C7-BEAC-471A719CCEBF}" type="slidenum">
              <a:rPr lang="ru-RU" b="0" smtClean="0">
                <a:latin typeface="Times New Roman" pitchFamily="18" charset="0"/>
              </a:rPr>
              <a:pPr/>
              <a:t>20</a:t>
            </a:fld>
            <a:endParaRPr lang="ru-RU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7490-0367-40B6-81BA-164ACFB0A92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5AEC-260C-47E5-BF67-78C357C8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0.jpeg"/><Relationship Id="rId5" Type="http://schemas.openxmlformats.org/officeDocument/2006/relationships/image" Target="../media/image4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4.jpeg"/><Relationship Id="rId5" Type="http://schemas.openxmlformats.org/officeDocument/2006/relationships/image" Target="../media/image4.jpeg"/><Relationship Id="rId10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14350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1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ston" pitchFamily="66" charset="0"/>
                <a:cs typeface="Aharoni" pitchFamily="2" charset="-79"/>
              </a:rPr>
              <a:t>МБДОУ Детский сад № 1 «Алёнушка»</a:t>
            </a:r>
          </a:p>
          <a:p>
            <a:pPr algn="ctr"/>
            <a:endParaRPr lang="ru-RU" sz="2000" b="1" i="1" dirty="0" smtClean="0">
              <a:latin typeface="Ariston" pitchFamily="66" charset="0"/>
              <a:cs typeface="Aharoni" pitchFamily="2" charset="-79"/>
            </a:endParaRPr>
          </a:p>
          <a:p>
            <a:pPr algn="ctr"/>
            <a:r>
              <a:rPr lang="ru-RU" sz="4800" b="1" dirty="0" smtClean="0">
                <a:latin typeface="Ariston" pitchFamily="66" charset="0"/>
                <a:cs typeface="Aharoni" pitchFamily="2" charset="-79"/>
              </a:rPr>
              <a:t>Литературная гостиная </a:t>
            </a:r>
          </a:p>
          <a:p>
            <a:pPr algn="ctr"/>
            <a:r>
              <a:rPr lang="ru-RU" sz="4800" b="1" dirty="0" smtClean="0">
                <a:latin typeface="Ariston" pitchFamily="66" charset="0"/>
                <a:cs typeface="Aharoni" pitchFamily="2" charset="-79"/>
              </a:rPr>
              <a:t>по сказкам</a:t>
            </a:r>
          </a:p>
          <a:p>
            <a:pPr algn="ctr"/>
            <a:r>
              <a:rPr lang="ru-RU" sz="4800" b="1" dirty="0" smtClean="0">
                <a:latin typeface="Ariston" pitchFamily="66" charset="0"/>
                <a:cs typeface="Aharoni" pitchFamily="2" charset="-79"/>
              </a:rPr>
              <a:t> Александра Сергеевича </a:t>
            </a:r>
          </a:p>
          <a:p>
            <a:pPr algn="ctr"/>
            <a:r>
              <a:rPr lang="ru-RU" sz="4800" b="1" dirty="0" smtClean="0">
                <a:latin typeface="Ariston" pitchFamily="66" charset="0"/>
                <a:cs typeface="Aharoni" pitchFamily="2" charset="-79"/>
              </a:rPr>
              <a:t>Пушкина</a:t>
            </a:r>
          </a:p>
          <a:p>
            <a:pPr algn="ctr"/>
            <a:r>
              <a:rPr lang="ru-RU" sz="4800" b="1" dirty="0" smtClean="0">
                <a:latin typeface="Ariston" pitchFamily="66" charset="0"/>
                <a:cs typeface="Aharoni" pitchFamily="2" charset="-79"/>
              </a:rPr>
              <a:t> </a:t>
            </a:r>
            <a:r>
              <a:rPr lang="ru-RU" sz="4800" b="1" i="1" dirty="0" smtClean="0">
                <a:cs typeface="Aharoni" pitchFamily="2" charset="-79"/>
              </a:rPr>
              <a:t>«У сказки чистая душа»</a:t>
            </a:r>
          </a:p>
          <a:p>
            <a:pPr algn="ctr"/>
            <a:endParaRPr lang="ru-RU" sz="4800" b="1" i="1" dirty="0" smtClean="0">
              <a:cs typeface="Aharoni" pitchFamily="2" charset="-79"/>
            </a:endParaRPr>
          </a:p>
          <a:p>
            <a:pPr algn="ctr"/>
            <a:r>
              <a:rPr lang="ru-RU" sz="2800" b="1" i="1" dirty="0" smtClean="0">
                <a:latin typeface="Ariston" pitchFamily="66" charset="0"/>
                <a:cs typeface="Aharoni" pitchFamily="2" charset="-79"/>
              </a:rPr>
              <a:t>Составитель:  учитель-логопед</a:t>
            </a:r>
          </a:p>
          <a:p>
            <a:pPr algn="ctr"/>
            <a:r>
              <a:rPr lang="ru-RU" sz="2800" b="1" i="1" dirty="0" smtClean="0">
                <a:latin typeface="Ariston" pitchFamily="66" charset="0"/>
                <a:cs typeface="Aharoni" pitchFamily="2" charset="-79"/>
              </a:rPr>
              <a:t>Сафонова И.Э.</a:t>
            </a:r>
            <a:endParaRPr lang="ru-RU" sz="2800" b="1" i="1" dirty="0">
              <a:latin typeface="Ariston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3c72d94dd6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672817"/>
            <a:ext cx="4014357" cy="51851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ston" pitchFamily="66" charset="0"/>
              </a:rPr>
              <a:t>Сказка  о  царе  </a:t>
            </a:r>
            <a:r>
              <a:rPr lang="ru-RU" sz="3600" b="1" dirty="0" err="1" smtClean="0">
                <a:solidFill>
                  <a:srgbClr val="FF0000"/>
                </a:solidFill>
                <a:latin typeface="Ariston" pitchFamily="66" charset="0"/>
              </a:rPr>
              <a:t>Салтане</a:t>
            </a:r>
            <a:r>
              <a:rPr lang="ru-RU" sz="3600" b="1" dirty="0" smtClean="0">
                <a:solidFill>
                  <a:srgbClr val="FF0000"/>
                </a:solidFill>
                <a:latin typeface="Ariston" pitchFamily="66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Ariston" pitchFamily="66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Ariston" pitchFamily="66" charset="0"/>
              </a:rPr>
              <a:t>о сыне  его  славном  и  могучем  богатыре  князе  </a:t>
            </a:r>
            <a:r>
              <a:rPr lang="ru-RU" sz="3200" b="1" dirty="0" err="1" smtClean="0">
                <a:solidFill>
                  <a:srgbClr val="FF0000"/>
                </a:solidFill>
                <a:latin typeface="Ariston" pitchFamily="66" charset="0"/>
              </a:rPr>
              <a:t>Гвидоне</a:t>
            </a:r>
            <a:r>
              <a:rPr lang="ru-RU" sz="3200" b="1" dirty="0" smtClean="0">
                <a:solidFill>
                  <a:srgbClr val="FF0000"/>
                </a:solidFill>
                <a:latin typeface="Ariston" pitchFamily="66" charset="0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Ariston" pitchFamily="66" charset="0"/>
              </a:rPr>
              <a:t>Салтановиче</a:t>
            </a:r>
            <a:r>
              <a:rPr lang="ru-RU" sz="3200" b="1" dirty="0" smtClean="0">
                <a:solidFill>
                  <a:srgbClr val="FF0000"/>
                </a:solidFill>
                <a:latin typeface="Ariston" pitchFamily="66" charset="0"/>
              </a:rPr>
              <a:t>  и  о  прекрасной  царевне   Лебеди</a:t>
            </a:r>
            <a:endParaRPr lang="ru-RU" sz="3600" b="1" dirty="0">
              <a:solidFill>
                <a:srgbClr val="FF0000"/>
              </a:solidFill>
              <a:latin typeface="Ariston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643050"/>
            <a:ext cx="3882241" cy="5214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57224" y="5857892"/>
            <a:ext cx="82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ston" pitchFamily="66" charset="0"/>
              </a:rPr>
              <a:t>ЗИМНИЙ ВЕЧЕР</a:t>
            </a:r>
            <a:endParaRPr lang="ru-RU" sz="4400" b="1" dirty="0">
              <a:latin typeface="Ariston" pitchFamily="66" charset="0"/>
            </a:endParaRPr>
          </a:p>
        </p:txBody>
      </p:sp>
      <p:pic>
        <p:nvPicPr>
          <p:cNvPr id="1026" name="Picture 2" descr="http://wpapers.ru/wallpapers/All/15296/PREV_%D0%93%D0%B0%D0%B2%D1%80%D0%B8%D0%B8%D0%BB-%D0%9A%D0%BE%D0%BD%D0%B4%D1%80%D0%B0%D1%82%D0%B5%D0%BD%D0%BA%D0%BE-%D0%97%D0%B8%D0%BC%D0%BD%D0%B8%D0%B9-%D0%B2%D0%B5%D1%87%D0%B5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50" y="62626"/>
            <a:ext cx="7727021" cy="579526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57224" y="585789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ston" pitchFamily="66" charset="0"/>
              </a:rPr>
              <a:t>Вот север, тучи нагоняя…</a:t>
            </a:r>
            <a:endParaRPr lang="ru-RU" sz="4800" b="1" dirty="0">
              <a:latin typeface="Ariston" pitchFamily="66" charset="0"/>
            </a:endParaRPr>
          </a:p>
        </p:txBody>
      </p:sp>
      <p:pic>
        <p:nvPicPr>
          <p:cNvPr id="2050" name="Picture 2" descr="http://abakumova-a.ucoz.ru/303288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00" y="112706"/>
            <a:ext cx="7737426" cy="59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28596" y="592933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ston" pitchFamily="66" charset="0"/>
              </a:rPr>
              <a:t>Октябрь уж наступил…</a:t>
            </a:r>
            <a:endParaRPr lang="ru-RU" sz="4400" b="1" dirty="0">
              <a:latin typeface="Ariston" pitchFamily="66" charset="0"/>
            </a:endParaRPr>
          </a:p>
        </p:txBody>
      </p:sp>
      <p:pic>
        <p:nvPicPr>
          <p:cNvPr id="2050" name="Picture 2" descr="http://i161.photobucket.com/albums/t238/damatref/Zamok-1/img257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029301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85786" y="6088559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ston" pitchFamily="66" charset="0"/>
              </a:rPr>
              <a:t>Сказка о рыбаке и рыбке</a:t>
            </a:r>
            <a:endParaRPr lang="ru-RU" sz="4400" b="1" dirty="0">
              <a:latin typeface="Ariston" pitchFamily="66" charset="0"/>
            </a:endParaRPr>
          </a:p>
        </p:txBody>
      </p:sp>
      <p:pic>
        <p:nvPicPr>
          <p:cNvPr id="6" name="Рисунок 5" descr="02lab7a8k12992680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3438" cy="4664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016-009-Iz-kakoj-skazki-illjustratsij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428736"/>
            <a:ext cx="4500562" cy="4610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71600" y="5857892"/>
            <a:ext cx="745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ston" pitchFamily="66" charset="0"/>
              </a:rPr>
              <a:t>	ЗИМНЕЕ УТРО</a:t>
            </a:r>
            <a:endParaRPr lang="ru-RU" sz="5400" b="1" dirty="0">
              <a:latin typeface="Ariston" pitchFamily="66" charset="0"/>
            </a:endParaRPr>
          </a:p>
        </p:txBody>
      </p:sp>
      <p:pic>
        <p:nvPicPr>
          <p:cNvPr id="1026" name="Picture 2" descr="http://i024.radikal.ru/1212/00/ff5f724f1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4299"/>
            <a:ext cx="7457470" cy="59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5984" y="6072206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ston" pitchFamily="66" charset="0"/>
              </a:rPr>
              <a:t>У лукоморья дуб зеленый…</a:t>
            </a:r>
            <a:endParaRPr lang="ru-RU" sz="4400" b="1" dirty="0">
              <a:latin typeface="Ariston" pitchFamily="66" charset="0"/>
            </a:endParaRPr>
          </a:p>
        </p:txBody>
      </p:sp>
      <p:pic>
        <p:nvPicPr>
          <p:cNvPr id="6" name="Рисунок 5" descr="370a2097bfedbb97b94569b8bc5ff2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7120">
            <a:off x="386819" y="211654"/>
            <a:ext cx="4307340" cy="56441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cd82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86925">
            <a:off x="4305835" y="749868"/>
            <a:ext cx="4659777" cy="3557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3c72d94dd6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672817"/>
            <a:ext cx="4014357" cy="51851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ston" pitchFamily="66" charset="0"/>
              </a:rPr>
              <a:t>Сказка  о  царе  </a:t>
            </a:r>
            <a:r>
              <a:rPr lang="ru-RU" sz="2800" b="1" dirty="0" err="1" smtClean="0">
                <a:solidFill>
                  <a:srgbClr val="FF0000"/>
                </a:solidFill>
                <a:latin typeface="Ariston" pitchFamily="66" charset="0"/>
              </a:rPr>
              <a:t>Салтане</a:t>
            </a:r>
            <a:r>
              <a:rPr lang="ru-RU" sz="2800" b="1" dirty="0" smtClean="0">
                <a:solidFill>
                  <a:srgbClr val="FF0000"/>
                </a:solidFill>
                <a:latin typeface="Ariston" pitchFamily="66" charset="0"/>
              </a:rPr>
              <a:t>,  о сыне  его  славном  и  могучем  богатыре  князе  </a:t>
            </a:r>
            <a:r>
              <a:rPr lang="ru-RU" sz="2800" b="1" dirty="0" err="1" smtClean="0">
                <a:solidFill>
                  <a:srgbClr val="FF0000"/>
                </a:solidFill>
                <a:latin typeface="Ariston" pitchFamily="66" charset="0"/>
              </a:rPr>
              <a:t>Гвидоне</a:t>
            </a:r>
            <a:r>
              <a:rPr lang="ru-RU" sz="2800" b="1" dirty="0" smtClean="0">
                <a:solidFill>
                  <a:srgbClr val="FF0000"/>
                </a:solidFill>
                <a:latin typeface="Ariston" pitchFamily="66" charset="0"/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  <a:latin typeface="Ariston" pitchFamily="66" charset="0"/>
              </a:rPr>
              <a:t>Салтановиче</a:t>
            </a:r>
            <a:r>
              <a:rPr lang="ru-RU" sz="2800" b="1" dirty="0" smtClean="0">
                <a:solidFill>
                  <a:srgbClr val="FF0000"/>
                </a:solidFill>
                <a:latin typeface="Ariston" pitchFamily="66" charset="0"/>
              </a:rPr>
              <a:t>  и  о  прекрасной  царевне   Лебеди</a:t>
            </a:r>
            <a:endParaRPr lang="ru-RU" sz="2800" b="1" dirty="0">
              <a:solidFill>
                <a:srgbClr val="FF0000"/>
              </a:solidFill>
              <a:latin typeface="Ariston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643050"/>
            <a:ext cx="3882241" cy="5214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_88df2_8366d9b4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14290"/>
            <a:ext cx="4320291" cy="55006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67550486_3cc9b90ec565f164d0de4b4ef805f1b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729" y="1603047"/>
            <a:ext cx="4105432" cy="52549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643438" y="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ston" pitchFamily="66" charset="0"/>
              </a:rPr>
              <a:t>Сказка  о  мёртвой  царевне  и  о  семи  богатырях</a:t>
            </a:r>
            <a:endParaRPr lang="ru-RU" sz="36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us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44434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 rot="-1182688">
            <a:off x="0" y="692150"/>
            <a:ext cx="5834063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 Сергеевич  Пушкин</a:t>
            </a:r>
          </a:p>
        </p:txBody>
      </p:sp>
      <p:pic>
        <p:nvPicPr>
          <p:cNvPr id="119815" name="Picture 7" descr="Гвидон 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5763"/>
            <a:ext cx="1778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 descr="Пушкин 0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33375"/>
            <a:ext cx="1219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Ко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789363"/>
            <a:ext cx="1882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9" descr="Рисунок7_0.t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500438"/>
            <a:ext cx="231933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рисунки 00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210" y="150990"/>
            <a:ext cx="2705689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рисунки 006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0991">
            <a:off x="840373" y="1945653"/>
            <a:ext cx="3357586" cy="4609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рисунки 007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8389">
            <a:off x="5052332" y="2285871"/>
            <a:ext cx="3448605" cy="4734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60946">
            <a:off x="741845" y="175298"/>
            <a:ext cx="2150504" cy="295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us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44434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 rot="-1182688">
            <a:off x="0" y="692150"/>
            <a:ext cx="5834063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 Сергеевич  Пушкин</a:t>
            </a:r>
          </a:p>
        </p:txBody>
      </p:sp>
      <p:pic>
        <p:nvPicPr>
          <p:cNvPr id="119815" name="Picture 7" descr="Гвидон 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5763"/>
            <a:ext cx="1778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 descr="Пушкин 0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33375"/>
            <a:ext cx="1219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Ко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789363"/>
            <a:ext cx="1882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9" descr="Рисунок7_0.t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500438"/>
            <a:ext cx="231933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9" descr="Рисунок7_0.t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571876"/>
            <a:ext cx="231933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us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4434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Пушкин 0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0"/>
            <a:ext cx="1219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Гвидон 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71744"/>
            <a:ext cx="1778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Ко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1882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us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44434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 rot="-1182688">
            <a:off x="0" y="692150"/>
            <a:ext cx="5834063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 Сергеевич  Пушкин</a:t>
            </a:r>
          </a:p>
        </p:txBody>
      </p:sp>
      <p:pic>
        <p:nvPicPr>
          <p:cNvPr id="119815" name="Picture 7" descr="Гвидон 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5763"/>
            <a:ext cx="1778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 descr="Пушкин 0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33375"/>
            <a:ext cx="1219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Ко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789363"/>
            <a:ext cx="1882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9" descr="Рисунок7_0.t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500438"/>
            <a:ext cx="231933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" y="-25465"/>
            <a:ext cx="9144000" cy="6858000"/>
          </a:xfrm>
          <a:prstGeom prst="rect">
            <a:avLst/>
          </a:prstGeom>
        </p:spPr>
      </p:pic>
      <p:pic>
        <p:nvPicPr>
          <p:cNvPr id="9" name="Рисунок 8" descr="рисунки 00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3588">
            <a:off x="4786902" y="-190143"/>
            <a:ext cx="3382116" cy="4643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рисунки 00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7005">
            <a:off x="687519" y="180096"/>
            <a:ext cx="3025283" cy="415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рисунки 010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2593994"/>
            <a:ext cx="3083142" cy="4232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utothumb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214818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ston" pitchFamily="66" charset="0"/>
              </a:rPr>
              <a:t>Это  Пушкин. Это  чудо. Это  прелесть   без  конца.  В  нашей  жизни  вечно  будут  этих  сказок  голоса.           </a:t>
            </a:r>
          </a:p>
          <a:p>
            <a:pPr algn="ctr"/>
            <a:r>
              <a:rPr lang="ru-RU" sz="2800" b="1" dirty="0" smtClean="0">
                <a:latin typeface="Ariston" pitchFamily="66" charset="0"/>
              </a:rPr>
              <a:t>Сколько  сказок  у  поэта?</a:t>
            </a:r>
          </a:p>
          <a:p>
            <a:pPr algn="ctr"/>
            <a:r>
              <a:rPr lang="ru-RU" sz="2800" b="1" dirty="0" smtClean="0">
                <a:latin typeface="Ariston" pitchFamily="66" charset="0"/>
              </a:rPr>
              <a:t>Их  не  много   и  не  мало,  но  все  Пушкинские  -  это</a:t>
            </a:r>
          </a:p>
          <a:p>
            <a:pPr algn="ctr"/>
            <a:r>
              <a:rPr lang="ru-RU" sz="2800" b="1" dirty="0" smtClean="0">
                <a:latin typeface="Ariston" pitchFamily="66" charset="0"/>
              </a:rPr>
              <a:t>Наше  </a:t>
            </a:r>
            <a:r>
              <a:rPr lang="ru-RU" sz="2800" b="1" smtClean="0">
                <a:latin typeface="Ariston" pitchFamily="66" charset="0"/>
              </a:rPr>
              <a:t>вечное  начало!</a:t>
            </a:r>
            <a:endParaRPr lang="ru-RU" sz="2800" b="1" dirty="0">
              <a:latin typeface="Ariston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Рисунок 13" descr="ku_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52"/>
            <a:ext cx="5631610" cy="4138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http://mega-grad.ru/img/400x1000/_userfiles/catalogue/works/w4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086" y="2851512"/>
            <a:ext cx="5902914" cy="4006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_5eff3_904f2cd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29288" cy="4734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cs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629" y="1643050"/>
            <a:ext cx="4731371" cy="5214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016-009-Iz-kakoj-skazki-illjustratsij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-33192"/>
            <a:ext cx="4500562" cy="4610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2lab7a8k12992680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8337"/>
            <a:ext cx="4643438" cy="4664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370a2097bfedbb97b94569b8bc5ff2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7120">
            <a:off x="601165" y="640282"/>
            <a:ext cx="4307340" cy="56441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d82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86925">
            <a:off x="4305835" y="749868"/>
            <a:ext cx="4659777" cy="3557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3255253_120878096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29718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0496" y="1000108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ston" pitchFamily="66" charset="0"/>
              </a:rPr>
              <a:t>Близким  другом  и наставником  у  Александра Сергеевича  была  его  няня – Арина  Родионовна.</a:t>
            </a:r>
            <a:endParaRPr lang="ru-RU" sz="3200" b="1" dirty="0">
              <a:latin typeface="Ariston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ch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666750"/>
            <a:ext cx="4357717" cy="5334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857232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ston" pitchFamily="66" charset="0"/>
              </a:rPr>
              <a:t>А.С.Пушкин  родился    26 </a:t>
            </a:r>
            <a:r>
              <a:rPr lang="ru-RU" sz="2400" b="1" dirty="0" smtClean="0">
                <a:latin typeface="Ariston" pitchFamily="66" charset="0"/>
              </a:rPr>
              <a:t>МАЯ</a:t>
            </a:r>
            <a:r>
              <a:rPr lang="ru-RU" sz="3600" b="1" dirty="0" smtClean="0">
                <a:latin typeface="Ariston" pitchFamily="66" charset="0"/>
              </a:rPr>
              <a:t>  1799  г.</a:t>
            </a:r>
            <a:endParaRPr lang="ru-RU" sz="3600" b="1" dirty="0">
              <a:latin typeface="Ariston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2-022-Ljublju-ja-Pushkina-tvorenja-I-eto-vovse-ne-sek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234</Words>
  <Application>Microsoft Office PowerPoint</Application>
  <PresentationFormat>Экран (4:3)</PresentationFormat>
  <Paragraphs>32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Image&amp;Matros™</dc:creator>
  <cp:lastModifiedBy>ИРИНА</cp:lastModifiedBy>
  <cp:revision>61</cp:revision>
  <dcterms:created xsi:type="dcterms:W3CDTF">2013-02-02T14:01:41Z</dcterms:created>
  <dcterms:modified xsi:type="dcterms:W3CDTF">2014-05-05T04:11:53Z</dcterms:modified>
</cp:coreProperties>
</file>