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8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2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4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4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0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5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0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6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E990-D744-4369-A7EC-F1FAB91D835E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9F6-FD09-4421-BB05-61915B7E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8872" cy="3168352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</a:t>
            </a:r>
            <a:b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716795"/>
            <a:ext cx="3330298" cy="4440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31571"/>
            <a:ext cx="3145762" cy="40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10" y="1340768"/>
            <a:ext cx="3872378" cy="38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23" y="332656"/>
            <a:ext cx="4880149" cy="48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79" y="4365104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365104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35896" y="2276872"/>
            <a:ext cx="2170915" cy="20882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7297" y="1340768"/>
            <a:ext cx="1008112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22640" y="520761"/>
            <a:ext cx="797425" cy="792088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45" y="624345"/>
            <a:ext cx="560530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061956" cy="1368152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4621"/>
            <a:ext cx="2059001" cy="198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64" y="2299224"/>
            <a:ext cx="3239852" cy="2785959"/>
          </a:xfrm>
          <a:prstGeom prst="rect">
            <a:avLst/>
          </a:prstGeom>
        </p:spPr>
      </p:pic>
      <p:pic>
        <p:nvPicPr>
          <p:cNvPr id="7" name="aplause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</Words>
  <Application>Microsoft Office PowerPoint</Application>
  <PresentationFormat>Экран (4:3)</PresentationFormat>
  <Paragraphs>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Праздник 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письма</dc:title>
  <dc:creator>User</dc:creator>
  <cp:lastModifiedBy>User</cp:lastModifiedBy>
  <cp:revision>14</cp:revision>
  <dcterms:created xsi:type="dcterms:W3CDTF">2012-12-18T18:48:33Z</dcterms:created>
  <dcterms:modified xsi:type="dcterms:W3CDTF">2012-12-21T09:41:30Z</dcterms:modified>
</cp:coreProperties>
</file>