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1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BE93A0-112B-45FB-A2A8-5D470F4A63B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58CABD-FF4F-43B4-BFCD-033CA849F0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33759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03244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ИГРА «ЧЕТВЕРТЫЙ ЛИШНИЙ»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(по сказкам)</a:t>
            </a:r>
            <a:endParaRPr lang="ru-RU" sz="5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60648"/>
            <a:ext cx="3576397" cy="26822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05423" cy="2779067"/>
          </a:xfrm>
        </p:spPr>
      </p:pic>
      <p:pic>
        <p:nvPicPr>
          <p:cNvPr id="1027" name="Picture 3" descr="C:\Users\Вика\Desktop\iснегуроч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672408" cy="28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а\Desktop\iхав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61184"/>
            <a:ext cx="3748429" cy="28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7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794" y="558924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ка\Desktop\сказки игра\0_bee67_3b0811b8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8332"/>
            <a:ext cx="2784140" cy="25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а\Desktop\сказки игра\95765039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9523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ка\Desktop\сказки игра\phoca_thumb_l_princesa_na_gorosh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76" y="476672"/>
            <a:ext cx="3325551" cy="28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ка\Desktop\сказки игра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76" y="3397314"/>
            <a:ext cx="3325551" cy="30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а\Desktop\postмальчик с паль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29388" cy="31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а\Desktop\015 дюймовочк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63" y="357263"/>
            <a:ext cx="33528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а\Desktop\iилья муроме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5283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ка\Desktop\праздник цветов\маленький му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63" y="3765716"/>
            <a:ext cx="3282573" cy="24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ика\Desktop\clip_image009[4] о мертвой царев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29" y="3513651"/>
            <a:ext cx="4027157" cy="30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ка\Desktop\61dd8577e4f6a4a4aa81b4b1efd1cadb мертвой царевн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283216" cy="31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ика\Desktop\310184 о мертвой царевнге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0" y="3538868"/>
            <a:ext cx="3789607" cy="28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ика\Desktop\60799440_1_artlib_gallery107564bццаревна-лягуш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8" y="332656"/>
            <a:ext cx="4283216" cy="305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ика\Desktop\15-крылат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00" y="579238"/>
            <a:ext cx="3557842" cy="27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а\Desktop\iмохнат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4" y="476673"/>
            <a:ext cx="3199192" cy="28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ка\Desktop\iмасляный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4" y="3501007"/>
            <a:ext cx="3199192" cy="29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ика\Desktop\iколобок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00" y="3542163"/>
            <a:ext cx="3566578" cy="2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0" y="332656"/>
            <a:ext cx="3953491" cy="28510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68" y="332656"/>
            <a:ext cx="4031612" cy="2851075"/>
          </a:xfrm>
        </p:spPr>
      </p:pic>
      <p:pic>
        <p:nvPicPr>
          <p:cNvPr id="2050" name="Picture 2" descr="C:\Users\Вика\Desktop\iгуси-лебеди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29000"/>
            <a:ext cx="4008445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Вика\Desktop\post-49723-0-03067300-1381386794белоснеж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68" y="3429000"/>
            <a:ext cx="4131606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636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</TotalTime>
  <Words>0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ИГРА «ЧЕТВЕРТЫЙ ЛИШНИЙ» (по сказкам)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«ЧЕТВЕРТЫЙ ЛИШНИЙ» (по сказкам)</dc:title>
  <dc:creator>Вика</dc:creator>
  <cp:lastModifiedBy>Вика</cp:lastModifiedBy>
  <cp:revision>9</cp:revision>
  <dcterms:created xsi:type="dcterms:W3CDTF">2014-01-13T14:02:48Z</dcterms:created>
  <dcterms:modified xsi:type="dcterms:W3CDTF">2014-01-20T16:07:07Z</dcterms:modified>
</cp:coreProperties>
</file>