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  <p:sldId id="26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7C672-3EB4-4F7A-8E39-16161F7CD787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2C303-0449-4525-8A47-53E6A22C9A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4a35d_cd16b209_or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20566" y="2276872"/>
            <a:ext cx="420376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АЗБУКА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арбуз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980728"/>
            <a:ext cx="5723006" cy="51507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ананасовый с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484784"/>
            <a:ext cx="3750402" cy="3971014"/>
          </a:xfrm>
        </p:spPr>
      </p:pic>
      <p:pic>
        <p:nvPicPr>
          <p:cNvPr id="5" name="Содержимое 7" descr="ananas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132856"/>
            <a:ext cx="2618473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pels3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3568" y="1772816"/>
            <a:ext cx="3427432" cy="3629046"/>
          </a:xfrm>
        </p:spPr>
      </p:pic>
      <p:pic>
        <p:nvPicPr>
          <p:cNvPr id="5" name="Рисунок 4" descr="апельс с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908720"/>
            <a:ext cx="4264474" cy="4515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рбузн с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48076" y="764704"/>
            <a:ext cx="4895924" cy="5183920"/>
          </a:xfrm>
        </p:spPr>
      </p:pic>
      <p:pic>
        <p:nvPicPr>
          <p:cNvPr id="5" name="Содержимое 9" descr="арбуз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1"/>
              </a:clrFrom>
              <a:clrTo>
                <a:srgbClr val="F6F6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1988840"/>
            <a:ext cx="2924324" cy="3096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30026694634_86554_image0003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ananas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908720"/>
            <a:ext cx="4320480" cy="4752528"/>
          </a:xfrm>
        </p:spPr>
      </p:pic>
      <p:sp>
        <p:nvSpPr>
          <p:cNvPr id="9" name="Прямоугольник 8"/>
          <p:cNvSpPr/>
          <p:nvPr/>
        </p:nvSpPr>
        <p:spPr>
          <a:xfrm>
            <a:off x="1331640" y="764704"/>
            <a:ext cx="2271998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pels3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8024" y="1124744"/>
            <a:ext cx="3744416" cy="4093851"/>
          </a:xfrm>
        </p:spPr>
      </p:pic>
      <p:sp>
        <p:nvSpPr>
          <p:cNvPr id="5" name="Прямоугольник 4"/>
          <p:cNvSpPr/>
          <p:nvPr/>
        </p:nvSpPr>
        <p:spPr>
          <a:xfrm>
            <a:off x="1043609" y="692697"/>
            <a:ext cx="309634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арбуз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6F6F1"/>
              </a:clrFrom>
              <a:clrTo>
                <a:srgbClr val="F6F6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7904" y="548679"/>
            <a:ext cx="5436096" cy="5112569"/>
          </a:xfrm>
        </p:spPr>
      </p:pic>
      <p:sp>
        <p:nvSpPr>
          <p:cNvPr id="11" name="Прямоугольник 10"/>
          <p:cNvSpPr/>
          <p:nvPr/>
        </p:nvSpPr>
        <p:spPr>
          <a:xfrm>
            <a:off x="323529" y="908721"/>
            <a:ext cx="352839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0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7" descr="ananas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548680"/>
            <a:ext cx="4535884" cy="4802701"/>
          </a:xfrm>
        </p:spPr>
      </p:pic>
      <p:sp>
        <p:nvSpPr>
          <p:cNvPr id="7" name="Прямоугольник 6"/>
          <p:cNvSpPr/>
          <p:nvPr/>
        </p:nvSpPr>
        <p:spPr>
          <a:xfrm>
            <a:off x="1043609" y="836713"/>
            <a:ext cx="3600399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3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7" descr="ananas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780928"/>
            <a:ext cx="2592288" cy="2744776"/>
          </a:xfrm>
        </p:spPr>
      </p:pic>
      <p:pic>
        <p:nvPicPr>
          <p:cNvPr id="5" name="Содержимое 7" descr="ananas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620688"/>
            <a:ext cx="2592288" cy="2744776"/>
          </a:xfrm>
          <a:prstGeom prst="rect">
            <a:avLst/>
          </a:prstGeom>
        </p:spPr>
      </p:pic>
      <p:pic>
        <p:nvPicPr>
          <p:cNvPr id="6" name="Содержимое 7" descr="ananas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6016" y="2852936"/>
            <a:ext cx="2592288" cy="2744775"/>
          </a:xfrm>
          <a:prstGeom prst="rect">
            <a:avLst/>
          </a:prstGeom>
        </p:spPr>
      </p:pic>
      <p:pic>
        <p:nvPicPr>
          <p:cNvPr id="7" name="Содержимое 7" descr="ananas1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771800" y="692696"/>
            <a:ext cx="2584287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pels3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51920" y="1118404"/>
            <a:ext cx="4608512" cy="4955845"/>
          </a:xfrm>
        </p:spPr>
      </p:pic>
      <p:sp>
        <p:nvSpPr>
          <p:cNvPr id="5" name="Прямоугольник 4"/>
          <p:cNvSpPr/>
          <p:nvPr/>
        </p:nvSpPr>
        <p:spPr>
          <a:xfrm>
            <a:off x="1259633" y="1196753"/>
            <a:ext cx="324036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ru-RU" sz="3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pels30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92080" y="548680"/>
            <a:ext cx="2671348" cy="2828486"/>
          </a:xfrm>
        </p:spPr>
      </p:pic>
      <p:pic>
        <p:nvPicPr>
          <p:cNvPr id="5" name="Содержимое 3" descr="apels3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3808" y="3212976"/>
            <a:ext cx="2736304" cy="2897263"/>
          </a:xfrm>
          <a:prstGeom prst="rect">
            <a:avLst/>
          </a:prstGeom>
        </p:spPr>
      </p:pic>
      <p:pic>
        <p:nvPicPr>
          <p:cNvPr id="6" name="Содержимое 3" descr="apels3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260648"/>
            <a:ext cx="2846247" cy="3013673"/>
          </a:xfrm>
          <a:prstGeom prst="rect">
            <a:avLst/>
          </a:prstGeom>
        </p:spPr>
      </p:pic>
      <p:pic>
        <p:nvPicPr>
          <p:cNvPr id="7" name="Содержимое 3" descr="apels3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3068960"/>
            <a:ext cx="3042351" cy="3221313"/>
          </a:xfrm>
          <a:prstGeom prst="rect">
            <a:avLst/>
          </a:prstGeom>
        </p:spPr>
      </p:pic>
      <p:pic>
        <p:nvPicPr>
          <p:cNvPr id="8" name="Содержимое 3" descr="apels30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528" y="2420888"/>
            <a:ext cx="2566298" cy="2717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9" descr="арбуз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6F6F1"/>
              </a:clrFrom>
              <a:clrTo>
                <a:srgbClr val="F6F6F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60032" y="1772816"/>
            <a:ext cx="4283968" cy="4032447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24744"/>
            <a:ext cx="3384375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0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</a:t>
            </a:r>
            <a:endParaRPr lang="ru-RU" sz="3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</Words>
  <Application>Microsoft Office PowerPoint</Application>
  <PresentationFormat>Экран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5</cp:revision>
  <dcterms:created xsi:type="dcterms:W3CDTF">2013-04-12T17:52:21Z</dcterms:created>
  <dcterms:modified xsi:type="dcterms:W3CDTF">2013-04-12T18:40:31Z</dcterms:modified>
</cp:coreProperties>
</file>