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9" r:id="rId4"/>
    <p:sldId id="260" r:id="rId5"/>
    <p:sldId id="268" r:id="rId6"/>
    <p:sldId id="258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trk-saratov.ru/images/cms/data/2013/%D0%BD%D0%BE%D1%8F%D0%B1%D1%80%D1%8C/29/hleb1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-20000"/>
          </a:blip>
          <a:srcRect/>
          <a:stretch>
            <a:fillRect/>
          </a:stretch>
        </p:blipFill>
        <p:spPr bwMode="auto">
          <a:xfrm>
            <a:off x="1115616" y="116632"/>
            <a:ext cx="7920880" cy="6624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60032" y="56612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Средняя группа № 2 </a:t>
            </a:r>
          </a:p>
          <a:p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Воспитатель       Романова С.С.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rgbClr val="C00000"/>
                </a:solidFill>
                <a:effectLst/>
              </a:rPr>
              <a:t>«Хлеб –всему голова».</a:t>
            </a:r>
            <a:endParaRPr lang="ru-RU" b="1" dirty="0">
              <a:ln/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606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Тестопластика. Солёное тесто.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 «Сахарные  крендельки».</a:t>
            </a:r>
          </a:p>
        </p:txBody>
      </p:sp>
      <p:pic>
        <p:nvPicPr>
          <p:cNvPr id="3" name="Рисунок 2" descr="IMG_20141126_09454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220072" y="1124744"/>
            <a:ext cx="3604390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126_1003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732240" y="3717032"/>
            <a:ext cx="2244749" cy="245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126_10251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115616" y="1124744"/>
            <a:ext cx="305519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1126_10285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87624" y="3212976"/>
            <a:ext cx="2907815" cy="16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1126_10314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115616" y="5013176"/>
            <a:ext cx="3198815" cy="17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41128_16493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211960" y="3140968"/>
            <a:ext cx="244386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Продуктивная деятельность. Раскрашивание  раскрасок.</a:t>
            </a:r>
          </a:p>
        </p:txBody>
      </p:sp>
      <p:pic>
        <p:nvPicPr>
          <p:cNvPr id="3" name="Рисунок 2" descr="IMG_20141128_094810.jpg"/>
          <p:cNvPicPr>
            <a:picLocks noChangeAspect="1"/>
          </p:cNvPicPr>
          <p:nvPr/>
        </p:nvPicPr>
        <p:blipFill>
          <a:blip r:embed="rId2" cstate="screen"/>
          <a:srcRect l="-399"/>
          <a:stretch>
            <a:fillRect/>
          </a:stretch>
        </p:blipFill>
        <p:spPr>
          <a:xfrm>
            <a:off x="1043608" y="980728"/>
            <a:ext cx="286816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128_0948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00192" y="2564904"/>
            <a:ext cx="2686795" cy="399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128_0949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23928" y="1700808"/>
            <a:ext cx="239265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064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Наши поделки</a:t>
            </a:r>
          </a:p>
        </p:txBody>
      </p:sp>
      <p:pic>
        <p:nvPicPr>
          <p:cNvPr id="5" name="Рисунок 4" descr="IMG_20141210_1640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692696"/>
            <a:ext cx="5212071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1211_1559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79912" y="3789040"/>
            <a:ext cx="4828028" cy="271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Самостоятельная игровая деятельность.</a:t>
            </a:r>
          </a:p>
        </p:txBody>
      </p:sp>
      <p:pic>
        <p:nvPicPr>
          <p:cNvPr id="3" name="Рисунок 2" descr="IMG_20141128_1625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836712"/>
            <a:ext cx="4059943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128_1634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1340768"/>
            <a:ext cx="209083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210_16373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31640" y="3429000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046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Чаепитие</a:t>
            </a:r>
          </a:p>
        </p:txBody>
      </p:sp>
      <p:pic>
        <p:nvPicPr>
          <p:cNvPr id="3" name="Рисунок 2" descr="IMG_20141211_15405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332656"/>
            <a:ext cx="333593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211_1543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7" y="4320098"/>
            <a:ext cx="4176464" cy="234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211_15433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475656" y="2564904"/>
            <a:ext cx="297033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1211_1545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4509120"/>
            <a:ext cx="3648406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1211_15434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804248" y="188640"/>
            <a:ext cx="2232248" cy="2750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41211_154236.jpg"/>
          <p:cNvPicPr>
            <a:picLocks noChangeAspect="1"/>
          </p:cNvPicPr>
          <p:nvPr/>
        </p:nvPicPr>
        <p:blipFill>
          <a:blip r:embed="rId7" cstate="screen"/>
          <a:srcRect b="-905"/>
          <a:stretch>
            <a:fillRect/>
          </a:stretch>
        </p:blipFill>
        <p:spPr>
          <a:xfrm>
            <a:off x="4644008" y="2060848"/>
            <a:ext cx="281189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rsvadba.ru/uploads/posts/2013-07/1373652248_2-svadebnyy-karavay-foto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5C7C5"/>
              </a:clrFrom>
              <a:clrTo>
                <a:srgbClr val="E5C7C5">
                  <a:alpha val="0"/>
                </a:srgbClr>
              </a:clrTo>
            </a:clrChange>
            <a:lum contrast="-30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116632"/>
            <a:ext cx="6987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92 0.15416 C 0.64897 0.14212 0.65018 0.13009 0.65105 0.11805 C 0.64862 0.09328 0.65122 0.08587 0.63751 0.07361 C 0.6316 0.06828 0.61667 0.06666 0.61667 0.06666 C 0.60278 0.06712 0.5889 0.06689 0.57501 0.06805 C 0.56997 0.06851 0.56581 0.07731 0.56042 0.07916 C 0.55539 0.08425 0.54966 0.08703 0.54376 0.09027 C 0.54306 0.09212 0.54306 0.09467 0.54167 0.09583 C 0.5389 0.09814 0.5323 0.09999 0.5323 0.09999 C 0.52726 0.10671 0.52431 0.10324 0.51876 0.10694 C 0.51702 0.1081 0.51546 0.11018 0.51355 0.11111 C 0.51094 0.11249 0.50522 0.11388 0.50522 0.11388 C 0.50157 0.12384 0.49532 0.12245 0.48751 0.12361 C 0.47171 0.12893 0.45469 0.12939 0.43855 0.13194 C 0.41615 0.13101 0.41303 0.13657 0.40001 0.12499 C 0.39897 0.12268 0.39862 0.11944 0.39688 0.11805 C 0.39445 0.11597 0.38855 0.11527 0.38855 0.11527 C 0.3856 0.11273 0.38317 0.10949 0.38022 0.10694 C 0.37553 0.10277 0.36962 0.10115 0.36459 0.09722 C 0.3573 0.09143 0.35087 0.08495 0.34376 0.07916 C 0.34011 0.06712 0.33282 0.06342 0.32709 0.05416 C 0.32483 0.05046 0.32553 0.04907 0.32188 0.04722 C 0.31737 0.0449 0.30122 0.04444 0.30105 0.04444 C 0.28577 0.04536 0.27049 0.04606 0.25522 0.04722 C 0.24966 0.04768 0.24376 0.05324 0.23855 0.05555 C 0.23386 0.05763 0.22865 0.05717 0.22397 0.05972 C 0.21494 0.06458 0.20522 0.06967 0.19584 0.07222 C 0.17726 0.08865 0.14931 0.07569 0.12813 0.07361 C 0.1191 0.06874 0.10851 0.06828 0.09897 0.06666 C 0.09115 0.06249 0.08022 0.06249 0.07397 0.05416 C 0.07101 0.05023 0.06667 0.04374 0.06459 0.03888 C 0.06094 0.03032 0.06112 0.02152 0.05313 0.01805 C 0.04931 0.01296 0.04497 0.01249 0.04063 0.00833 C 0.03924 0.00694 0.0382 0.00486 0.03647 0.00416 C 0.02831 0.00138 0.0198 0.00231 0.01147 0.00138 C 0.00487 -0.0007 0.00869 -5.18519E-6 6.11111E-6 -5.18519E-6 " pathEditMode="relative" ptsTypes="fffffffffffffffffffffffffffffffffff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Просмотр презентации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« Откуда хлеб на стол пришёл?»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Использование ИКТ</a:t>
            </a:r>
          </a:p>
        </p:txBody>
      </p:sp>
      <p:pic>
        <p:nvPicPr>
          <p:cNvPr id="1026" name="Picture 2" descr="D:\Users\Светлана\Desktop\САД\ФОТО ДЕТЕЙ\ПОДЕЛКИ ДЕТЕЙ ФОТО\IMG_20141126_091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84784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126_09123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76056" y="407707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68144" y="162880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Вот он, хлебушко душистый,</a:t>
            </a:r>
          </a:p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 хрусткой корочкой витой.</a:t>
            </a:r>
          </a:p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Вот он, теплый, золотистый,</a:t>
            </a:r>
          </a:p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Словно солнцем налитой.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458112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 нем – здоровье наше, сила,</a:t>
            </a:r>
          </a:p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 нем -  чудесное тепло.</a:t>
            </a:r>
          </a:p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В нем - земли родимой соки,</a:t>
            </a:r>
          </a:p>
          <a:p>
            <a:pPr algn="ctr"/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Солнца свет весёлый в нем….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Просмотр мультфильма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«История о девочке, которая наступила на хлеб»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Использование ИКТ</a:t>
            </a:r>
          </a:p>
        </p:txBody>
      </p:sp>
      <p:pic>
        <p:nvPicPr>
          <p:cNvPr id="3" name="Рисунок 2" descr="IMG_20141128_10313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71600" y="1700808"/>
            <a:ext cx="332344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128_10304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60032" y="1916832"/>
            <a:ext cx="406946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allmults.org/img/p_b/2/11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4581128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tatic.newsland.com/news_images/1266/big_12664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4221088"/>
            <a:ext cx="268114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upload.wikimedia.org/wikipedia/ru/b/bb/%D0%98%D1%81%D1%82%D0%BE%D1%80%D0%B8%D1%8F_%D0%BF%D1%80%D0%BE_%D0%B4%D0%B5%D0%B2%D0%BE%D1%87%D0%BA%D1%83,_%D0%BA%D0%BE%D1%82%D0%BE%D1%80%D0%B0%D1%8F_%D0%BD%D0%B0%D1%81%D1%82%D1%83%D0%BF%D0%B8%D0%BB%D0%B0_%D0%BD%D0%B0_%D1%85%D0%BB%D0%B5%D0%B1_%28%D0%BF%D0%BE%D1%81%D1%82%D0%B5%D1%80%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03648" y="4581128"/>
            <a:ext cx="1651269" cy="213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1" y="0"/>
            <a:ext cx="81472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41201_15463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59632" y="1268760"/>
            <a:ext cx="2520280" cy="390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Экскурсия на кухню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1" name="Рисунок 10" descr="IMG_20141201_155032.jpg"/>
          <p:cNvPicPr>
            <a:picLocks noChangeAspect="1"/>
          </p:cNvPicPr>
          <p:nvPr/>
        </p:nvPicPr>
        <p:blipFill>
          <a:blip r:embed="rId3" cstate="screen"/>
          <a:srcRect b="-455"/>
          <a:stretch>
            <a:fillRect/>
          </a:stretch>
        </p:blipFill>
        <p:spPr>
          <a:xfrm>
            <a:off x="3833696" y="116632"/>
            <a:ext cx="5310304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1201_15473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779912" y="3509869"/>
            <a:ext cx="2016224" cy="311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41201_154839.jpg"/>
          <p:cNvPicPr>
            <a:picLocks noChangeAspect="1"/>
          </p:cNvPicPr>
          <p:nvPr/>
        </p:nvPicPr>
        <p:blipFill>
          <a:blip r:embed="rId5" cstate="screen"/>
          <a:srcRect b="-427"/>
          <a:stretch>
            <a:fillRect/>
          </a:stretch>
        </p:blipFill>
        <p:spPr>
          <a:xfrm>
            <a:off x="5940152" y="4293096"/>
            <a:ext cx="305442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Мини – выставка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«Хлебобулочные изделия»</a:t>
            </a:r>
          </a:p>
        </p:txBody>
      </p:sp>
      <p:pic>
        <p:nvPicPr>
          <p:cNvPr id="3" name="Рисунок 2" descr="IMG_20141126_07492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15616" y="1124744"/>
            <a:ext cx="41764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41126_1056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80112" y="4797152"/>
            <a:ext cx="345638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126_1056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4128" y="3140968"/>
            <a:ext cx="2843808" cy="1681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1126_10563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796136" y="1412776"/>
            <a:ext cx="3163844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1128_09375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115616" y="4005064"/>
            <a:ext cx="432048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7.rl0.ru/eda/464x302/s1.afisha-eda.ru/Photos/120304025019-120327182510-p-O-muka-blinnaja.jpg"/>
          <p:cNvPicPr>
            <a:picLocks noChangeAspect="1" noChangeArrowheads="1"/>
          </p:cNvPicPr>
          <p:nvPr/>
        </p:nvPicPr>
        <p:blipFill>
          <a:blip r:embed="rId2" cstate="screen">
            <a:lum contrast="-20000"/>
          </a:blip>
          <a:srcRect/>
          <a:stretch>
            <a:fillRect/>
          </a:stretch>
        </p:blipFill>
        <p:spPr bwMode="auto">
          <a:xfrm>
            <a:off x="971600" y="0"/>
            <a:ext cx="81724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Экспериментальная деятельность </a:t>
            </a:r>
          </a:p>
          <a:p>
            <a:pPr algn="ctr">
              <a:spcBef>
                <a:spcPct val="0"/>
              </a:spcBef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rPr>
              <a:t>Знакомство с мукой и солёным тестом .</a:t>
            </a:r>
          </a:p>
        </p:txBody>
      </p:sp>
      <p:pic>
        <p:nvPicPr>
          <p:cNvPr id="4" name="Рисунок 3" descr="IMG_20141126_07495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15616" y="1412776"/>
            <a:ext cx="403809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41126_0931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24128" y="1124744"/>
            <a:ext cx="3291858" cy="185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41126_093315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796136" y="2996952"/>
            <a:ext cx="322516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41126_093558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259632" y="4221088"/>
            <a:ext cx="4155374" cy="233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225</TotalTime>
  <Words>134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«Хлеб –всему голова».</vt:lpstr>
      <vt:lpstr>Слайд 2</vt:lpstr>
      <vt:lpstr>Слайд 3</vt:lpstr>
      <vt:lpstr>Слайд 4</vt:lpstr>
      <vt:lpstr>Слайд 5</vt:lpstr>
      <vt:lpstr>Экскурсия на кухню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«Хлеб –всему голова».</dc:title>
  <dc:creator>Светлана</dc:creator>
  <cp:lastModifiedBy>Светлана</cp:lastModifiedBy>
  <cp:revision>26</cp:revision>
  <dcterms:created xsi:type="dcterms:W3CDTF">2015-01-27T17:09:33Z</dcterms:created>
  <dcterms:modified xsi:type="dcterms:W3CDTF">2015-02-01T19:28:42Z</dcterms:modified>
</cp:coreProperties>
</file>