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76872"/>
          </a:xfrm>
        </p:spPr>
        <p:txBody>
          <a:bodyPr>
            <a:prstTxWarp prst="textDoubleWave1">
              <a:avLst/>
            </a:prstTxWarp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Урок-игра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«Сокровища старого Флинта»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/>
              <a:t>Имя прилагательное. Повторение изученного в 5 классе</a:t>
            </a:r>
            <a:endParaRPr lang="ru-RU" b="1" i="1" dirty="0"/>
          </a:p>
        </p:txBody>
      </p:sp>
      <p:pic>
        <p:nvPicPr>
          <p:cNvPr id="1027" name="Picture 3" descr="C:\Users\777\Desktop\f420d1dc80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68685" y="2708920"/>
            <a:ext cx="5187740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Wave1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работу!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777\Desktop\фрегат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1556792"/>
            <a:ext cx="6532984" cy="4899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Письмо старого пирата Флинта</a:t>
            </a:r>
            <a:endParaRPr lang="ru-RU" sz="4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C:\Users\777\Desktop\сундук 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2331" y="1556792"/>
            <a:ext cx="7341026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/>
              <a:t>Письмо № 1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800" dirty="0" smtClean="0"/>
              <a:t>Как  определить род, число, падеж у прилагательных?</a:t>
            </a:r>
          </a:p>
          <a:p>
            <a:pPr>
              <a:buNone/>
            </a:pPr>
            <a:r>
              <a:rPr lang="ru-RU" sz="2800" dirty="0" smtClean="0"/>
              <a:t>     Как определить написание безударного окончания у прилагательных?</a:t>
            </a:r>
            <a:r>
              <a:rPr lang="ru-RU" sz="2800" i="1" dirty="0" smtClean="0"/>
              <a:t> </a:t>
            </a:r>
          </a:p>
          <a:p>
            <a:pPr algn="ctr">
              <a:buNone/>
            </a:pPr>
            <a:r>
              <a:rPr lang="ru-RU" sz="2800" i="1" dirty="0" smtClean="0"/>
              <a:t>Списать, определить число, род, падеж в словах с пропущенными буквами.</a:t>
            </a:r>
          </a:p>
          <a:p>
            <a:pPr>
              <a:buNone/>
            </a:pPr>
            <a:endParaRPr lang="ru-RU" sz="2800" dirty="0" smtClean="0"/>
          </a:p>
          <a:p>
            <a:pPr algn="ctr">
              <a:buNone/>
            </a:pPr>
            <a:r>
              <a:rPr lang="ru-RU" sz="2800" dirty="0" smtClean="0"/>
              <a:t> </a:t>
            </a:r>
            <a:r>
              <a:rPr lang="ru-RU" sz="3600" b="1" dirty="0" smtClean="0"/>
              <a:t>Белеет парус одинок…</a:t>
            </a:r>
          </a:p>
          <a:p>
            <a:pPr algn="ctr">
              <a:buNone/>
            </a:pPr>
            <a:r>
              <a:rPr lang="ru-RU" sz="3600" b="1" dirty="0" smtClean="0"/>
              <a:t>В тумане моря голуб…!</a:t>
            </a:r>
            <a:br>
              <a:rPr lang="ru-RU" sz="3600" b="1" dirty="0" smtClean="0"/>
            </a:br>
            <a:r>
              <a:rPr lang="ru-RU" sz="3600" b="1" dirty="0" smtClean="0"/>
              <a:t>Что ищет он в стране далёк…?</a:t>
            </a:r>
            <a:br>
              <a:rPr lang="ru-RU" sz="3600" b="1" dirty="0" smtClean="0"/>
            </a:br>
            <a:r>
              <a:rPr lang="ru-RU" sz="3600" b="1" dirty="0" smtClean="0"/>
              <a:t>Что кинул он  в краю </a:t>
            </a:r>
            <a:r>
              <a:rPr lang="ru-RU" sz="3600" b="1" dirty="0" err="1" smtClean="0"/>
              <a:t>родн</a:t>
            </a:r>
            <a:r>
              <a:rPr lang="ru-RU" sz="3600" b="1" dirty="0" smtClean="0"/>
              <a:t>…?</a:t>
            </a:r>
          </a:p>
          <a:p>
            <a:pPr algn="ctr">
              <a:buNone/>
            </a:pPr>
            <a:r>
              <a:rPr lang="ru-RU" i="1" dirty="0" smtClean="0"/>
              <a:t>    Кто автор этих строк и как называется это произведение?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Письмо № 2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8686800" cy="5589240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/>
              <a:t>Из отрывка задания № 1 выпишите  словосочетания с прилагательными, указать главное слово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Users\777\Desktop\парус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736" y="2972641"/>
            <a:ext cx="4968552" cy="34117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Письмо № 3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196752"/>
            <a:ext cx="4495800" cy="547260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i="1" dirty="0" smtClean="0"/>
              <a:t>Выписать грамматические основы предложений.</a:t>
            </a:r>
          </a:p>
          <a:p>
            <a:pPr>
              <a:buNone/>
            </a:pPr>
            <a:r>
              <a:rPr lang="ru-RU" sz="2800" i="1" dirty="0" smtClean="0"/>
              <a:t>Сделать вывод о синтаксической роли прилагательных</a:t>
            </a:r>
            <a:r>
              <a:rPr lang="ru-RU" i="1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    У сороки - белобоки по бокам пёрышки совсем белые.  А вот голова, крылья и хвост чёрные, как у вороны. Очень красив у неё хвост. Он длинный, прямой. Перья на нём зеленоватые. Сорока – птица нарядная, ловкая, подвижная.</a:t>
            </a:r>
            <a:endParaRPr lang="ru-RU" b="1" dirty="0"/>
          </a:p>
        </p:txBody>
      </p:sp>
      <p:pic>
        <p:nvPicPr>
          <p:cNvPr id="2050" name="Picture 2" descr="C:\Users\777\Desktop\сорок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55977" y="1916832"/>
            <a:ext cx="4392488" cy="3232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Письмо № 4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925144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/>
              <a:t> Образуйте краткую форму прилагательных, подчеркните орфограмму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Хороший, дремучий, похожий, горячий, могучий, свежий, неуклюжий, колючий, пахучий.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Письмо № 5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/>
              <a:t>Записать словосочетания, объяснить и графически обозначить орфограмму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На свеж..м воздухе, к </a:t>
            </a:r>
            <a:r>
              <a:rPr lang="ru-RU" b="1" dirty="0" err="1" smtClean="0"/>
              <a:t>старш</a:t>
            </a:r>
            <a:r>
              <a:rPr lang="ru-RU" b="1" dirty="0" smtClean="0"/>
              <a:t>..</a:t>
            </a:r>
            <a:r>
              <a:rPr lang="ru-RU" b="1" dirty="0" err="1" smtClean="0"/>
              <a:t>му</a:t>
            </a:r>
            <a:r>
              <a:rPr lang="ru-RU" b="1" dirty="0" smtClean="0"/>
              <a:t> брату, в </a:t>
            </a:r>
            <a:r>
              <a:rPr lang="ru-RU" b="1" dirty="0" err="1" smtClean="0"/>
              <a:t>больш</a:t>
            </a:r>
            <a:r>
              <a:rPr lang="ru-RU" b="1" dirty="0" smtClean="0"/>
              <a:t>..м дремуч..м лесу, по горяч..</a:t>
            </a:r>
            <a:r>
              <a:rPr lang="ru-RU" b="1" dirty="0" err="1" smtClean="0"/>
              <a:t>му</a:t>
            </a:r>
            <a:r>
              <a:rPr lang="ru-RU" b="1" dirty="0" smtClean="0"/>
              <a:t> следу, у могуч..го дуба, в колюч..м кустарнике, в </a:t>
            </a:r>
            <a:r>
              <a:rPr lang="ru-RU" b="1" dirty="0" err="1" smtClean="0"/>
              <a:t>чуж</a:t>
            </a:r>
            <a:r>
              <a:rPr lang="ru-RU" b="1" dirty="0" smtClean="0"/>
              <a:t>..м доме.</a:t>
            </a:r>
          </a:p>
          <a:p>
            <a:pPr algn="ctr">
              <a:buNone/>
            </a:pP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b="1" dirty="0" smtClean="0"/>
              <a:t>Письмо № 6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/>
              <a:t>Напишите мини – сочинение </a:t>
            </a:r>
          </a:p>
          <a:p>
            <a:pPr algn="ctr">
              <a:buNone/>
            </a:pPr>
            <a:r>
              <a:rPr lang="ru-RU" i="1" dirty="0" smtClean="0"/>
              <a:t>(5-7 предложений) на тему </a:t>
            </a:r>
          </a:p>
          <a:p>
            <a:pPr algn="ctr">
              <a:buNone/>
            </a:pPr>
            <a:r>
              <a:rPr lang="ru-RU" b="1" i="1" dirty="0" smtClean="0"/>
              <a:t>«Краснозёрское- моя малая родина»</a:t>
            </a:r>
          </a:p>
          <a:p>
            <a:pPr algn="ctr">
              <a:buNone/>
            </a:pPr>
            <a:endParaRPr lang="ru-RU" b="1" dirty="0"/>
          </a:p>
        </p:txBody>
      </p:sp>
      <p:pic>
        <p:nvPicPr>
          <p:cNvPr id="1027" name="Picture 3" descr="C:\Users\777\Desktop\санаторий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068960"/>
            <a:ext cx="355239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777\Desktop\краснозерк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3789040"/>
            <a:ext cx="3465052" cy="2597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Молодцы! Сокровища Ваши!</a:t>
            </a:r>
            <a:endParaRPr lang="ru-RU" b="1" i="1" dirty="0"/>
          </a:p>
        </p:txBody>
      </p:sp>
      <p:pic>
        <p:nvPicPr>
          <p:cNvPr id="5122" name="Picture 2" descr="C:\Users\777\Desktop\сунду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1643050"/>
            <a:ext cx="5587822" cy="45552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242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Урок-игра  «Сокровища старого Флинта» </vt:lpstr>
      <vt:lpstr>Письмо старого пирата Флинта</vt:lpstr>
      <vt:lpstr>Письмо № 1</vt:lpstr>
      <vt:lpstr>Письмо № 2</vt:lpstr>
      <vt:lpstr>Письмо № 3</vt:lpstr>
      <vt:lpstr>Письмо № 4</vt:lpstr>
      <vt:lpstr>Письмо № 5</vt:lpstr>
      <vt:lpstr>Письмо № 6</vt:lpstr>
      <vt:lpstr>Молодцы! Сокровища Ваши!</vt:lpstr>
      <vt:lpstr>Спасибо за работу!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14</cp:revision>
  <dcterms:created xsi:type="dcterms:W3CDTF">2012-12-10T13:07:10Z</dcterms:created>
  <dcterms:modified xsi:type="dcterms:W3CDTF">2013-01-30T15:02:53Z</dcterms:modified>
</cp:coreProperties>
</file>