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2478" y="-3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лешка\печать\2 ш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6704" y="84684"/>
            <a:ext cx="6551841" cy="87357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4704" y="1835696"/>
            <a:ext cx="53285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Я, старый пират Флинт, оставляю вам, ученики 6 «А» класса ,сундучок с сокровищами. Но…. при одном условии!. Прежде, чем их получить необходимо выполнить задания, которые находятся в конвертах. За верно выполненные задания вы будете получать буквы, потом из этих букв составите слово и ответите на мой вопрос.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Удачи!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027" name="Picture 3" descr="C:\Users\777\Desktop\xtht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696" y="7164288"/>
            <a:ext cx="2143125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6</cp:revision>
  <dcterms:created xsi:type="dcterms:W3CDTF">2012-12-09T14:17:27Z</dcterms:created>
  <dcterms:modified xsi:type="dcterms:W3CDTF">2013-01-30T15:03:39Z</dcterms:modified>
</cp:coreProperties>
</file>