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4" r:id="rId4"/>
    <p:sldId id="266" r:id="rId5"/>
    <p:sldId id="275" r:id="rId6"/>
    <p:sldId id="267" r:id="rId7"/>
    <p:sldId id="265" r:id="rId8"/>
    <p:sldId id="268" r:id="rId9"/>
    <p:sldId id="274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dgustum.ru/category85/" TargetMode="External"/><Relationship Id="rId7" Type="http://schemas.openxmlformats.org/officeDocument/2006/relationships/hyperlink" Target="http://mygamelandtr.hostingsiteforfre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photohost.ru/showgallery.php" TargetMode="External"/><Relationship Id="rId5" Type="http://schemas.openxmlformats.org/officeDocument/2006/relationships/hyperlink" Target="http://ukrpost.info/weather/news/2005.html" TargetMode="External"/><Relationship Id="rId4" Type="http://schemas.openxmlformats.org/officeDocument/2006/relationships/hyperlink" Target="http://allday.ru/index.php?newsid=32281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-357214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57158" y="2130425"/>
            <a:ext cx="8286808" cy="1470025"/>
          </a:xfrm>
        </p:spPr>
        <p:txBody>
          <a:bodyPr>
            <a:normAutofit fontScale="90000"/>
          </a:bodyPr>
          <a:lstStyle/>
          <a:p>
            <a:r>
              <a:rPr lang="ru-RU" sz="53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«Игра - путешествие </a:t>
            </a:r>
            <a:r>
              <a:rPr lang="ru-RU" sz="53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53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53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страну вредных привычек»</a:t>
            </a:r>
            <a:r>
              <a:rPr lang="ru-RU" sz="53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53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71736" y="5072074"/>
            <a:ext cx="6400800" cy="1500198"/>
          </a:xfrm>
        </p:spPr>
        <p:txBody>
          <a:bodyPr>
            <a:normAutofit fontScale="92500"/>
          </a:bodyPr>
          <a:lstStyle/>
          <a:p>
            <a:r>
              <a:rPr lang="ru-RU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Авторы: Сергиенко Н.А. – социальный педагог</a:t>
            </a:r>
          </a:p>
          <a:p>
            <a:r>
              <a:rPr lang="ru-RU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Софронова М.Н. – педагог – психолог </a:t>
            </a:r>
          </a:p>
          <a:p>
            <a:r>
              <a:rPr lang="ru-RU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МБОУ СОШ №5 п.Печенга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-214338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3500438"/>
            <a:ext cx="5486400" cy="18669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928662" y="1785926"/>
            <a:ext cx="7143800" cy="438627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Когда мне понадобиться это, я скажу тебе.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Это не для меня.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У меня на это аллергия.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Я не в настроении это сегодня пробовать.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Не хочу неприятностей.</a:t>
            </a:r>
          </a:p>
          <a:p>
            <a:pPr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7030A0"/>
                </a:solidFill>
              </a:rPr>
              <a:t>Я хочу быть здоровым.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928662" y="214290"/>
            <a:ext cx="7429552" cy="1428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ИСПОЛЬЗУЙ ДОВОДЫ ДЛЯ ОТКАЗА ОТ ПРЕДЛОЖЕННЫХ «УГОЩЕНИЙ»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-214338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3500438"/>
            <a:ext cx="5486400" cy="18669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928662" y="214290"/>
            <a:ext cx="7429552" cy="1428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5359" y="2928934"/>
            <a:ext cx="847706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БУДЬТЕ ЗДОРОВЫ!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0689" y="1428736"/>
            <a:ext cx="606262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 НОВЫХ ВСТРЕЧ!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-357214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3500438"/>
            <a:ext cx="5486400" cy="18669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Текст 8"/>
          <p:cNvSpPr txBox="1">
            <a:spLocks/>
          </p:cNvSpPr>
          <p:nvPr/>
        </p:nvSpPr>
        <p:spPr>
          <a:xfrm>
            <a:off x="928662" y="214290"/>
            <a:ext cx="7429552" cy="1428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928671"/>
            <a:ext cx="52864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hlinkClick r:id="rId3"/>
              </a:rPr>
              <a:t>ИСПОЛЬЗОВАННЫЕ ИНТЕРНЕТ – РЕСУРСЫ</a:t>
            </a:r>
          </a:p>
          <a:p>
            <a:pPr algn="ctr"/>
            <a:endParaRPr lang="ru-RU" dirty="0" smtClean="0">
              <a:hlinkClick r:id="rId3"/>
            </a:endParaRPr>
          </a:p>
          <a:p>
            <a:pPr algn="ctr"/>
            <a:endParaRPr lang="ru-RU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http://adgustum.ru/category85/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http://allday.ru/index.php?new…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http://ukrpost.info/weather/ne…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http://www.photohost.ru/showgallery.php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http://mygamelandtr.hostingsiteforfree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http://obi-kenobi.ya.ru/replies.xml?item_no=30116</a:t>
            </a:r>
            <a:endParaRPr lang="ru-RU" dirty="0" smtClean="0">
              <a:hlinkClick r:id="rId7"/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-142900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85786" y="571480"/>
            <a:ext cx="7000924" cy="214314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ПРИВЫЧКИ – ЭТО…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714480" y="3357562"/>
            <a:ext cx="5486400" cy="16430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…поведение, образ жизни, которому учатся через многократное упражнение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 - Ольга Васильевна Смирнова"/>
          <p:cNvPicPr/>
          <p:nvPr/>
        </p:nvPicPr>
        <p:blipFill>
          <a:blip r:embed="rId2" cstate="print"/>
          <a:srcRect b="3061"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 descr="http://im3-tub-ru.yandex.net/i?id=313497817-2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29627">
            <a:off x="1048183" y="1202661"/>
            <a:ext cx="2052251" cy="1893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288" y="357166"/>
            <a:ext cx="5486400" cy="57150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Вы любите ..?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20484" name="Picture 4" descr="http://im6-tub-ru.yandex.net/i?id=56919028-61-72&amp;n=21"/>
          <p:cNvPicPr>
            <a:picLocks noChangeAspect="1" noChangeArrowheads="1"/>
          </p:cNvPicPr>
          <p:nvPr/>
        </p:nvPicPr>
        <p:blipFill>
          <a:blip r:embed="rId4" cstate="print"/>
          <a:srcRect l="2678" t="3915" r="3833" b="8046"/>
          <a:stretch>
            <a:fillRect/>
          </a:stretch>
        </p:blipFill>
        <p:spPr bwMode="auto">
          <a:xfrm rot="660997">
            <a:off x="6221660" y="1344320"/>
            <a:ext cx="2279248" cy="17840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0" name="Picture 10" descr="http://im3-tub-ru.yandex.net/i?id=21349794-55-72&amp;n=21"/>
          <p:cNvPicPr>
            <a:picLocks noChangeAspect="1" noChangeArrowheads="1"/>
          </p:cNvPicPr>
          <p:nvPr/>
        </p:nvPicPr>
        <p:blipFill>
          <a:blip r:embed="rId5" cstate="print"/>
          <a:srcRect r="28191" b="4999"/>
          <a:stretch>
            <a:fillRect/>
          </a:stretch>
        </p:blipFill>
        <p:spPr bwMode="auto">
          <a:xfrm rot="782523">
            <a:off x="6130141" y="4263779"/>
            <a:ext cx="1928826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2" name="Picture 12" descr="http://im4-tub-ru.yandex.net/i?id=245992079-3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937706">
            <a:off x="1016339" y="4263296"/>
            <a:ext cx="2179795" cy="1872717"/>
          </a:xfrm>
          <a:prstGeom prst="rect">
            <a:avLst/>
          </a:prstGeom>
          <a:noFill/>
        </p:spPr>
      </p:pic>
      <p:pic>
        <p:nvPicPr>
          <p:cNvPr id="20494" name="Picture 14" descr="http://im8-tub-ru.yandex.net/i?id=443536654-0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2714620"/>
            <a:ext cx="2190751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zabort.ru/uploads/images/00/60/57/2011/04/29/f2685492bd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g13.nnm.ru/a/5/9/7/e/ca256bf9fc3cdb9746ba1ec3c2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http://s48.radikal.ru/i120/0903/d8/1e81ddd7cd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2" name="Picture 4" descr="http://cs405516.userapi.com/v405516474/a85/HCT9joHjnd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13doors.ru/images/stories/foto/Poli4.jpg"/>
          <p:cNvPicPr>
            <a:picLocks noGrp="1"/>
          </p:cNvPicPr>
          <p:nvPr>
            <p:ph idx="1"/>
          </p:nvPr>
        </p:nvPicPr>
        <p:blipFill>
          <a:blip r:embed="rId2" cstate="print"/>
          <a:srcRect l="7734" t="-63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>
            <a:off x="4786314" y="0"/>
            <a:ext cx="4214842" cy="16430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ДЫМЛЯНДИЯ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0" y="5786454"/>
            <a:ext cx="9144000" cy="107154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ПАПИРОСИНСК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050.radikal.ru/0907/9c/d5dd5c4e964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chestnutcove.com/CMS/Uploads/3dmark05_shot07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Рисунок 8" descr="http://img-fotki.yandex.ru/get/18/vibpxhgglzd.c20/0_3335a_e4eeae71_X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http://s48.radikal.ru/i122/1103/f7/b26529cdc198.jpg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носка-облако 7"/>
          <p:cNvSpPr/>
          <p:nvPr/>
        </p:nvSpPr>
        <p:spPr>
          <a:xfrm>
            <a:off x="4214810" y="0"/>
            <a:ext cx="4929190" cy="1428736"/>
          </a:xfrm>
          <a:prstGeom prst="cloudCallou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АЛКОГОЛЛЯНДИЯ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0" y="5786454"/>
            <a:ext cx="9144000" cy="1071546"/>
          </a:xfrm>
          <a:prstGeom prst="ribb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РЮМКИНСК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http://img1.liveinternet.ru/images/attach/b/3/41/659/41659375_The_Raging_Rapids_189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lands-of-sorrow.ru/_pu/30/53044930.jpg"/>
          <p:cNvPicPr/>
          <p:nvPr/>
        </p:nvPicPr>
        <p:blipFill>
          <a:blip r:embed="rId3" cstate="print"/>
          <a:srcRect b="5243"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.photohost.ru/t/600/400/9192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at17.privet.ru/lr/0921358a47bbe712c444ed4a34f9598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>
            <a:off x="5643570" y="0"/>
            <a:ext cx="3500430" cy="1428736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ДУРМАНИЯ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0" y="5786454"/>
            <a:ext cx="9144000" cy="1071546"/>
          </a:xfrm>
          <a:prstGeom prst="ribbon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НАРКОМАНИНСК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128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«Игра - путешествие  в страну вредных привычек» </vt:lpstr>
      <vt:lpstr>ПРИВЫЧКИ – ЭТО…</vt:lpstr>
      <vt:lpstr>Вы любите ..?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«Путешествие  в страны вредных привычек» (игра- путешествие)</dc:title>
  <cp:lastModifiedBy>связной</cp:lastModifiedBy>
  <cp:revision>30</cp:revision>
  <dcterms:modified xsi:type="dcterms:W3CDTF">2013-02-25T07:02:50Z</dcterms:modified>
</cp:coreProperties>
</file>