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1" r:id="rId3"/>
    <p:sldId id="260" r:id="rId4"/>
    <p:sldId id="261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01B2-C1D6-431B-830B-7FA78A98EDC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D4BF-7F17-4684-9501-FCC0034A5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88FD2-655E-4FC8-A247-242769BC32F7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A183-8ACD-4660-A73A-85D2F671F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8F4461-3FA4-4432-967A-58D38924CB89}" type="datetimeFigureOut">
              <a:rPr lang="ru-RU" smtClean="0"/>
              <a:pPr/>
              <a:t>01.11.2013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A3886C-5F89-4ED9-948D-E845E376BF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91;&#1079;&#1099;&#1082;&#1072;\&#1076;&#1083;&#1103;%20&#1087;&#1088;&#1077;&#1079;&#1077;&#1085;&#1090;&#1072;&#1094;&#1080;&#1081;\&#1074;%20&#1084;&#1080;&#1088;&#1077;%20&#1078;&#1080;&#1074;&#1086;&#1090;&#1085;&#1099;&#1093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golden-woods-wallpaper-wallpaper_1280x1024_86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-468560" y="34290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8102" y="2967335"/>
            <a:ext cx="484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Осень в лесу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utumn-wallpaper-1920x1200-0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25344"/>
            <a:ext cx="936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Почему в лесу не летаю бабочки, жуки, божьих коровок не видно, комары не жужжат над головой?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2808312" cy="2592288"/>
          </a:xfrm>
          <a:prstGeom prst="rect">
            <a:avLst/>
          </a:prstGeom>
        </p:spPr>
      </p:pic>
      <p:pic>
        <p:nvPicPr>
          <p:cNvPr id="3" name="Рисунок 2" descr="koroed-tipograf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996952"/>
            <a:ext cx="2808312" cy="2592288"/>
          </a:xfrm>
          <a:prstGeom prst="rect">
            <a:avLst/>
          </a:prstGeom>
        </p:spPr>
      </p:pic>
      <p:pic>
        <p:nvPicPr>
          <p:cNvPr id="4" name="Рисунок 3" descr="4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84168" y="2996952"/>
            <a:ext cx="2823989" cy="2592288"/>
          </a:xfrm>
          <a:prstGeom prst="rect">
            <a:avLst/>
          </a:prstGeom>
        </p:spPr>
      </p:pic>
      <p:pic>
        <p:nvPicPr>
          <p:cNvPr id="5" name="Рисунок 4" descr="0_5000b_10935895_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260648"/>
            <a:ext cx="2808312" cy="2592288"/>
          </a:xfrm>
          <a:prstGeom prst="rect">
            <a:avLst/>
          </a:prstGeom>
        </p:spPr>
      </p:pic>
      <p:pic>
        <p:nvPicPr>
          <p:cNvPr id="6" name="Рисунок 5" descr="machaon_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03848" y="260648"/>
            <a:ext cx="2736304" cy="2592288"/>
          </a:xfrm>
          <a:prstGeom prst="rect">
            <a:avLst/>
          </a:prstGeom>
        </p:spPr>
      </p:pic>
      <p:pic>
        <p:nvPicPr>
          <p:cNvPr id="8" name="Рисунок 7" descr="0_4996a_1336536_X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03848" y="2996952"/>
            <a:ext cx="2736304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733256"/>
            <a:ext cx="9172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Почуяв осенние холода, большинство взрослых насекомых в наших краях вообще не доживают до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зимы. Срок их жизни 1-2 теплых месяца. Многие из них, отложив яйца, сразу же погибают. </a:t>
            </a:r>
            <a:r>
              <a:rPr lang="ru-RU" sz="1400" dirty="0" err="1" smtClean="0">
                <a:solidFill>
                  <a:schemeClr val="bg1"/>
                </a:solidFill>
              </a:rPr>
              <a:t>Некото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рые</a:t>
            </a:r>
            <a:r>
              <a:rPr lang="ru-RU" sz="1400" dirty="0" smtClean="0">
                <a:solidFill>
                  <a:schemeClr val="bg1"/>
                </a:solidFill>
              </a:rPr>
              <a:t> насекомые зарываются глубоко в землю.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Другие впадают в глубокий сон под корой деревьев.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Красивые бабочки, превратившись в куколок, как в колыбельках, будут спать до теплой весны.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69712446_864cc3e7e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2924944"/>
            <a:ext cx="3312368" cy="2664296"/>
          </a:xfrm>
          <a:prstGeom prst="rect">
            <a:avLst/>
          </a:prstGeom>
        </p:spPr>
      </p:pic>
      <p:pic>
        <p:nvPicPr>
          <p:cNvPr id="6" name="Рисунок 5" descr="ant_hill_sec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924944"/>
            <a:ext cx="3312368" cy="2664296"/>
          </a:xfrm>
          <a:prstGeom prst="rect">
            <a:avLst/>
          </a:prstGeom>
        </p:spPr>
      </p:pic>
      <p:pic>
        <p:nvPicPr>
          <p:cNvPr id="7" name="Рисунок 6" descr="Formica_aserva,_worker,I_ALW1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1880" y="2996952"/>
            <a:ext cx="2160240" cy="2160240"/>
          </a:xfrm>
          <a:prstGeom prst="rect">
            <a:avLst/>
          </a:prstGeom>
        </p:spPr>
      </p:pic>
      <p:pic>
        <p:nvPicPr>
          <p:cNvPr id="8" name="Рисунок 7" descr="23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188640"/>
            <a:ext cx="3312368" cy="2664296"/>
          </a:xfrm>
          <a:prstGeom prst="rect">
            <a:avLst/>
          </a:prstGeom>
        </p:spPr>
      </p:pic>
      <p:pic>
        <p:nvPicPr>
          <p:cNvPr id="9" name="Рисунок 8" descr="17320575.581066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504" y="188640"/>
            <a:ext cx="3312368" cy="2664296"/>
          </a:xfrm>
          <a:prstGeom prst="rect">
            <a:avLst/>
          </a:prstGeom>
        </p:spPr>
      </p:pic>
      <p:pic>
        <p:nvPicPr>
          <p:cNvPr id="11" name="Рисунок 10" descr="775703_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91880" y="620688"/>
            <a:ext cx="2160240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5733256"/>
            <a:ext cx="909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Муравьи осенью закрывают все входы и выходы в муравейнике и сбиваются в плотный клубок 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полутораметровой глубине в земле. Так глубоко земля никогда не промерзает.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lenoviy_list_1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3779912" y="2204864"/>
            <a:ext cx="3240360" cy="3312368"/>
          </a:xfrm>
          <a:prstGeom prst="rect">
            <a:avLst/>
          </a:prstGeom>
        </p:spPr>
      </p:pic>
      <p:pic>
        <p:nvPicPr>
          <p:cNvPr id="9" name="Рисунок 8" descr="klenoviy_list_16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5769006" y="233518"/>
            <a:ext cx="3312368" cy="3078596"/>
          </a:xfrm>
          <a:prstGeom prst="rect">
            <a:avLst/>
          </a:prstGeom>
        </p:spPr>
      </p:pic>
      <p:pic>
        <p:nvPicPr>
          <p:cNvPr id="2" name="Рисунок 1" descr="1ab09ccab35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16632"/>
            <a:ext cx="3456384" cy="2592288"/>
          </a:xfrm>
          <a:prstGeom prst="rect">
            <a:avLst/>
          </a:prstGeom>
        </p:spPr>
      </p:pic>
      <p:pic>
        <p:nvPicPr>
          <p:cNvPr id="5" name="Рисунок 4" descr="3334398ap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2924944"/>
            <a:ext cx="3456384" cy="2592288"/>
          </a:xfrm>
          <a:prstGeom prst="rect">
            <a:avLst/>
          </a:prstGeom>
        </p:spPr>
      </p:pic>
      <p:pic>
        <p:nvPicPr>
          <p:cNvPr id="6" name="Рисунок 5" descr="new-19264-2012-03-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79912" y="116632"/>
            <a:ext cx="2448272" cy="2088232"/>
          </a:xfrm>
          <a:prstGeom prst="rect">
            <a:avLst/>
          </a:prstGeom>
        </p:spPr>
      </p:pic>
      <p:pic>
        <p:nvPicPr>
          <p:cNvPr id="7" name="Рисунок 6" descr="W9v65lB94nw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48064" y="1772816"/>
            <a:ext cx="2448272" cy="2088232"/>
          </a:xfrm>
          <a:prstGeom prst="rect">
            <a:avLst/>
          </a:prstGeom>
        </p:spPr>
      </p:pic>
      <p:pic>
        <p:nvPicPr>
          <p:cNvPr id="8" name="Рисунок 7" descr="495900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97513" y="3429000"/>
            <a:ext cx="2466975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661248"/>
            <a:ext cx="886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Еж уже приготовил себе норку под кучей листьев и хвороста. Нора эта старательно выстлана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травой и листьями. С наступлением заморозков еж глубоко закапывается в свою норку и </a:t>
            </a:r>
            <a:r>
              <a:rPr lang="ru-RU" sz="1400" dirty="0" err="1" smtClean="0">
                <a:solidFill>
                  <a:schemeClr val="bg1"/>
                </a:solidFill>
              </a:rPr>
              <a:t>засы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пает</a:t>
            </a:r>
            <a:r>
              <a:rPr lang="ru-RU" sz="1400" dirty="0" smtClean="0">
                <a:solidFill>
                  <a:schemeClr val="bg1"/>
                </a:solidFill>
              </a:rPr>
              <a:t> на всю зиму.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Каких вы ещё знаете животных, которые впадают в зимнюю спячку?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7529cb20524bcf76be466e71425298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3284984"/>
            <a:ext cx="2808312" cy="2304256"/>
          </a:xfrm>
          <a:prstGeom prst="rect">
            <a:avLst/>
          </a:prstGeom>
        </p:spPr>
      </p:pic>
      <p:pic>
        <p:nvPicPr>
          <p:cNvPr id="4" name="Рисунок 3" descr="92221_580_3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56176" y="3212976"/>
            <a:ext cx="2880320" cy="2304256"/>
          </a:xfrm>
          <a:prstGeom prst="rect">
            <a:avLst/>
          </a:prstGeom>
        </p:spPr>
      </p:pic>
      <p:pic>
        <p:nvPicPr>
          <p:cNvPr id="7" name="Рисунок 6" descr="e4c69afd-937e-49c9-9117-ec129f02f5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1840" y="3068960"/>
            <a:ext cx="2808312" cy="2304256"/>
          </a:xfrm>
          <a:prstGeom prst="rect">
            <a:avLst/>
          </a:prstGeom>
        </p:spPr>
      </p:pic>
      <p:pic>
        <p:nvPicPr>
          <p:cNvPr id="9" name="Рисунок 8" descr="116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116632"/>
            <a:ext cx="2880320" cy="2376264"/>
          </a:xfrm>
          <a:prstGeom prst="rect">
            <a:avLst/>
          </a:prstGeom>
        </p:spPr>
      </p:pic>
      <p:pic>
        <p:nvPicPr>
          <p:cNvPr id="10" name="Рисунок 9" descr="3200-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504" y="116632"/>
            <a:ext cx="2808312" cy="2376264"/>
          </a:xfrm>
          <a:prstGeom prst="rect">
            <a:avLst/>
          </a:prstGeom>
        </p:spPr>
      </p:pic>
      <p:pic>
        <p:nvPicPr>
          <p:cNvPr id="8" name="Рисунок 7" descr="medved-v-spyachk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404664"/>
            <a:ext cx="2808312" cy="2376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8520" y="5733256"/>
            <a:ext cx="9403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Эти животные готовятся к зиме с лета, запасают жир, готовят себе уютное местечко для сна </a:t>
            </a:r>
            <a:r>
              <a:rPr lang="ru-RU" sz="1400" dirty="0" err="1" smtClean="0">
                <a:solidFill>
                  <a:schemeClr val="bg1"/>
                </a:solidFill>
              </a:rPr>
              <a:t>бер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логу или норку. Оказывается осенью надо ходить по лесу осторожно, тихо, чтобы не разбудить уже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заснувших животных. Но совсем по-другому готовятся осенью к холодам звери, которые не уклады-</a:t>
            </a: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ваются</a:t>
            </a:r>
            <a:r>
              <a:rPr lang="ru-RU" sz="1400" dirty="0" smtClean="0">
                <a:solidFill>
                  <a:schemeClr val="bg1"/>
                </a:solidFill>
              </a:rPr>
              <a:t> в зимнюю спячку. Какие это животные?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7839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87824" y="206084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823703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060848"/>
            <a:ext cx="3059832" cy="2455168"/>
          </a:xfrm>
          <a:prstGeom prst="rect">
            <a:avLst/>
          </a:prstGeom>
        </p:spPr>
      </p:pic>
      <p:pic>
        <p:nvPicPr>
          <p:cNvPr id="12" name="Рисунок 11" descr="213767-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19600"/>
            <a:ext cx="3048000" cy="2438400"/>
          </a:xfrm>
          <a:prstGeom prst="rect">
            <a:avLst/>
          </a:prstGeom>
        </p:spPr>
      </p:pic>
      <p:pic>
        <p:nvPicPr>
          <p:cNvPr id="13" name="Рисунок 12" descr="f34516_5_jpg_324x224_hcrop_max_q8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2060848"/>
            <a:ext cx="3059832" cy="2448272"/>
          </a:xfrm>
          <a:prstGeom prst="rect">
            <a:avLst/>
          </a:prstGeom>
        </p:spPr>
      </p:pic>
      <p:pic>
        <p:nvPicPr>
          <p:cNvPr id="14" name="Рисунок 13" descr="a1deef2906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0"/>
            <a:ext cx="3024336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176EXX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96000" y="4437112"/>
            <a:ext cx="3048000" cy="2420888"/>
          </a:xfrm>
          <a:prstGeom prst="rect">
            <a:avLst/>
          </a:prstGeom>
        </p:spPr>
      </p:pic>
      <p:pic>
        <p:nvPicPr>
          <p:cNvPr id="17" name="Рисунок 16" descr="jpg.jpe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84168" y="0"/>
            <a:ext cx="3059832" cy="2132856"/>
          </a:xfrm>
          <a:prstGeom prst="rect">
            <a:avLst/>
          </a:prstGeom>
        </p:spPr>
      </p:pic>
      <p:pic>
        <p:nvPicPr>
          <p:cNvPr id="16" name="Рисунок 15" descr="1075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3059832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71800" y="4581128"/>
            <a:ext cx="3528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Всем этим животным щедрая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осень «раздаривает» теплые,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пушистые, красивые шубки.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таких шубках можно пережить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морозы.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Пока мы ходили по осеннему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лесу, и птичьих голосов стало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слышно все меньше и меньше.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Почему?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2a-e88306-aab8e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pic>
        <p:nvPicPr>
          <p:cNvPr id="5" name="Рисунок 4" descr="1815_1333023574_2c6a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496" y="44624"/>
            <a:ext cx="2448272" cy="2232248"/>
          </a:xfrm>
          <a:prstGeom prst="rect">
            <a:avLst/>
          </a:prstGeom>
        </p:spPr>
      </p:pic>
      <p:pic>
        <p:nvPicPr>
          <p:cNvPr id="7" name="Рисунок 6" descr="51539_167064689977451_167061999977720_11619_1577_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496" y="3933056"/>
            <a:ext cx="2448272" cy="2232248"/>
          </a:xfrm>
          <a:prstGeom prst="rect">
            <a:avLst/>
          </a:prstGeom>
        </p:spPr>
      </p:pic>
      <p:pic>
        <p:nvPicPr>
          <p:cNvPr id="8" name="Рисунок 7" descr="27324379049241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24736" y="44624"/>
            <a:ext cx="2483768" cy="2276872"/>
          </a:xfrm>
          <a:prstGeom prst="rect">
            <a:avLst/>
          </a:prstGeom>
        </p:spPr>
      </p:pic>
      <p:pic>
        <p:nvPicPr>
          <p:cNvPr id="9" name="Рисунок 8" descr="video_292920_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60232" y="3861048"/>
            <a:ext cx="2483768" cy="2263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8520" y="6237312"/>
            <a:ext cx="941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Как называются птицы, которые покидают родные края и улетают? Почему они не смогут </a:t>
            </a:r>
            <a:r>
              <a:rPr lang="ru-RU" sz="1400" dirty="0" err="1" smtClean="0">
                <a:solidFill>
                  <a:schemeClr val="bg1"/>
                </a:solidFill>
              </a:rPr>
              <a:t>перезимо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вать</a:t>
            </a:r>
            <a:r>
              <a:rPr lang="ru-RU" sz="1400" dirty="0" smtClean="0">
                <a:solidFill>
                  <a:schemeClr val="bg1"/>
                </a:solidFill>
              </a:rPr>
              <a:t> у нас?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429</TotalTime>
  <Words>287</Words>
  <Application>Microsoft Office PowerPoint</Application>
  <PresentationFormat>Экран (4:3)</PresentationFormat>
  <Paragraphs>28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2013-10-19T17:58:03Z</dcterms:created>
  <dcterms:modified xsi:type="dcterms:W3CDTF">2013-11-01T16:05:50Z</dcterms:modified>
</cp:coreProperties>
</file>