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66BCC-441C-46E5-828B-EF9F46B1C6F7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CF3A7-0555-4261-8B96-B10CF5E1FA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CF3A7-0555-4261-8B96-B10CF5E1FAA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E95B57-5541-4327-AA59-F65A57AF6D89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426EA-8BAD-41F8-8E33-A848AC64844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«Мой лучший друг - математик!»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2709863"/>
            <a:ext cx="4452962" cy="336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Математика - это язык, на котором говорят все точные науки.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Вдохновение нужно в геометрии не меньше, чем в поэзии.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В математике есть своя красота, как в живописи и поэзии.</a:t>
            </a:r>
            <a:r>
              <a:rPr lang="ru-RU" dirty="0" smtClean="0"/>
              <a:t> </a:t>
            </a:r>
            <a:endParaRPr lang="ru-RU" dirty="0" smtClean="0"/>
          </a:p>
          <a:p>
            <a:pPr algn="r"/>
            <a:r>
              <a:rPr lang="ru-RU" dirty="0" smtClean="0"/>
              <a:t>Н.Е</a:t>
            </a:r>
            <a:r>
              <a:rPr lang="ru-RU" dirty="0" smtClean="0"/>
              <a:t>. </a:t>
            </a:r>
            <a:r>
              <a:rPr lang="ru-RU" dirty="0" smtClean="0"/>
              <a:t>Жуковский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формирование у учащихся устойчивого познавательного интереса; </a:t>
            </a:r>
          </a:p>
          <a:p>
            <a:pPr lvl="0"/>
            <a:r>
              <a:rPr lang="ru-RU" dirty="0" smtClean="0"/>
              <a:t>создать условия для проявления и дальнейшего развития индивидуальных творческих и интеллектуальных способностей каждого ученика;</a:t>
            </a:r>
          </a:p>
          <a:p>
            <a:pPr lvl="0"/>
            <a:r>
              <a:rPr lang="ru-RU" dirty="0" smtClean="0"/>
              <a:t>организовать плодотворное сотрудничество, взаимное уважение друг к другу участников совместной деятельности; </a:t>
            </a:r>
          </a:p>
          <a:p>
            <a:pPr lvl="0"/>
            <a:r>
              <a:rPr lang="ru-RU" dirty="0" smtClean="0"/>
              <a:t>сформировать активную заинтересованность в овладении новыми, более глубокими знаниями по математике.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7000924" cy="1428760"/>
          </a:xfrm>
        </p:spPr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358246" cy="3714776"/>
          </a:xfrm>
        </p:spPr>
        <p:txBody>
          <a:bodyPr>
            <a:normAutofit/>
          </a:bodyPr>
          <a:lstStyle/>
          <a:p>
            <a:r>
              <a:rPr lang="ru-RU" dirty="0" smtClean="0"/>
              <a:t> Впервые в нашей школе проводится игра  «Мой лучший друг – математик!»</a:t>
            </a:r>
          </a:p>
          <a:p>
            <a:r>
              <a:rPr lang="ru-RU" dirty="0" smtClean="0"/>
              <a:t>«Мой лучший друг –математик!» - школьная версия  </a:t>
            </a:r>
            <a:r>
              <a:rPr lang="ru-RU" dirty="0" err="1" smtClean="0"/>
              <a:t>телеигры</a:t>
            </a:r>
            <a:r>
              <a:rPr lang="ru-RU" dirty="0" smtClean="0"/>
              <a:t>  «</a:t>
            </a:r>
            <a:r>
              <a:rPr lang="en-US" dirty="0" smtClean="0"/>
              <a:t>My man can</a:t>
            </a:r>
            <a:r>
              <a:rPr lang="ru-RU" dirty="0" smtClean="0"/>
              <a:t>», в которой  дружеские пары соревнуются за звание  «Самый лучший математик»  и приз   три пятёрки в журнал.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Математика уступает свои крепости лишь </a:t>
            </a:r>
            <a:r>
              <a:rPr lang="ru-RU" sz="6000" dirty="0" smtClean="0">
                <a:solidFill>
                  <a:srgbClr val="FF0000"/>
                </a:solidFill>
              </a:rPr>
              <a:t>сильным </a:t>
            </a:r>
            <a:r>
              <a:rPr lang="ru-RU" sz="6000" dirty="0" smtClean="0">
                <a:solidFill>
                  <a:srgbClr val="FF0000"/>
                </a:solidFill>
              </a:rPr>
              <a:t>и смелым. </a:t>
            </a:r>
            <a:endParaRPr lang="ru-RU" sz="6000" dirty="0" smtClean="0">
              <a:solidFill>
                <a:srgbClr val="FF0000"/>
              </a:solidFill>
            </a:endParaRPr>
          </a:p>
          <a:p>
            <a:pPr algn="r"/>
            <a:r>
              <a:rPr lang="ru-RU" sz="3600" dirty="0" smtClean="0"/>
              <a:t>А.П. </a:t>
            </a:r>
            <a:r>
              <a:rPr lang="ru-RU" sz="3600" dirty="0" err="1" smtClean="0"/>
              <a:t>Конфорович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Правила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игре участвуют 4 пары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Каждая пара получает в начале игры 50 пятёрок</a:t>
            </a:r>
          </a:p>
          <a:p>
            <a:r>
              <a:rPr lang="ru-RU" dirty="0" smtClean="0"/>
              <a:t>В каждом раунде один из участников выбирает цвет на экране, скрывающий испытание. После объявления задания участники  начинают  торги за право пройти испытание.</a:t>
            </a:r>
          </a:p>
          <a:p>
            <a:r>
              <a:rPr lang="ru-RU" dirty="0" smtClean="0"/>
              <a:t>Чем больше игрок уверен, что его напарник справится с заданием, тем выше ставка.</a:t>
            </a:r>
          </a:p>
          <a:p>
            <a:r>
              <a:rPr lang="ru-RU" dirty="0" smtClean="0"/>
              <a:t>В случае, если задание выполнено, все пятёрки переходят к победителю.</a:t>
            </a:r>
          </a:p>
          <a:p>
            <a:r>
              <a:rPr lang="ru-RU" dirty="0" smtClean="0"/>
              <a:t>При невыполнении задания пятёрки делятся поровну между тремя остальными парами.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3010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вы хотите научиться плавать, то смело входите в воду, а если хотите научиться решать задачи, то решайте их! (Д. Пойа)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3643315"/>
            <a:ext cx="3077460" cy="231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Есть в математике нечто, вызывающее человеческий </a:t>
            </a:r>
            <a:r>
              <a:rPr lang="ru-RU" sz="4000" dirty="0" smtClean="0">
                <a:solidFill>
                  <a:srgbClr val="FF0000"/>
                </a:solidFill>
              </a:rPr>
              <a:t>восторг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Ф</a:t>
            </a:r>
            <a:r>
              <a:rPr lang="ru-RU" dirty="0" smtClean="0"/>
              <a:t>. </a:t>
            </a:r>
            <a:r>
              <a:rPr lang="ru-RU" dirty="0" err="1" smtClean="0"/>
              <a:t>Хаусдорф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85478" y="1857364"/>
            <a:ext cx="4648976" cy="436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Математику уже затем учить следует, что она ум в порядок </a:t>
            </a:r>
            <a:r>
              <a:rPr lang="ru-RU" sz="5400" dirty="0" smtClean="0">
                <a:solidFill>
                  <a:srgbClr val="FF0000"/>
                </a:solidFill>
              </a:rPr>
              <a:t>приводит.</a:t>
            </a:r>
          </a:p>
          <a:p>
            <a:pPr algn="ctr"/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Математика – царица наук, арифметика – царица </a:t>
            </a:r>
            <a:r>
              <a:rPr lang="ru-RU" sz="5400" dirty="0" smtClean="0">
                <a:solidFill>
                  <a:srgbClr val="FF0000"/>
                </a:solidFill>
              </a:rPr>
              <a:t>математики.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316</Words>
  <Application>Microsoft Office PowerPoint</Application>
  <PresentationFormat>Экран (4:3)</PresentationFormat>
  <Paragraphs>39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«Мой лучший друг - математик!» </vt:lpstr>
      <vt:lpstr>Цели : </vt:lpstr>
      <vt:lpstr>Внимание!</vt:lpstr>
      <vt:lpstr>Слайд 4</vt:lpstr>
      <vt:lpstr>Правила игры.</vt:lpstr>
      <vt:lpstr>Если вы хотите научиться плавать, то смело входите в воду, а если хотите научиться решать задачи, то решайте их! (Д. Пойа)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лучший друг - математик!»</dc:title>
  <dc:creator>ирина</dc:creator>
  <cp:lastModifiedBy>ирина</cp:lastModifiedBy>
  <cp:revision>4</cp:revision>
  <dcterms:created xsi:type="dcterms:W3CDTF">2013-11-17T11:43:54Z</dcterms:created>
  <dcterms:modified xsi:type="dcterms:W3CDTF">2013-11-17T12:20:17Z</dcterms:modified>
</cp:coreProperties>
</file>