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B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B11C-D315-46E7-B0E0-B9B91534BBA3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29E4-6B8C-4E7D-BDC7-2F867510E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2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14D31B-BC96-4BDD-8395-ECEB12D18632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l-mikheeva.ru/wp-content/uploads/2013/06/43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36904" cy="6192688"/>
          </a:xfrm>
          <a:solidFill>
            <a:srgbClr val="FFFF00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088832" cy="29523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ПРЕДМЕТНО- РАЗВИВАЮЩАЯ СРЕДА ВО ВТОРОЙ МЛАДШЕЙ ГРУППЕ</a:t>
            </a:r>
          </a:p>
        </p:txBody>
      </p:sp>
      <p:pic>
        <p:nvPicPr>
          <p:cNvPr id="1026" name="Picture 2" descr="C:\Users\днс\Desktop\картинки для презентации\1278922048_1263565845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225422" cy="312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28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042792" cy="5616624"/>
          </a:xfrm>
        </p:spPr>
        <p:txBody>
          <a:bodyPr>
            <a:normAutofit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200" b="1" i="1" dirty="0" smtClean="0"/>
              <a:t>Вот идёт строительство, строятся дома. Вам создадут комфорт и уют строители всегда.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льзователь\Desktop\IMG_0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28800"/>
            <a:ext cx="4821733" cy="361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826768" cy="5238328"/>
          </a:xfrm>
        </p:spPr>
        <p:txBody>
          <a:bodyPr/>
          <a:lstStyle/>
          <a:p>
            <a:r>
              <a:rPr lang="ru-RU" dirty="0" smtClean="0"/>
              <a:t>Наливаю в </a:t>
            </a:r>
            <a:r>
              <a:rPr lang="ru-RU" dirty="0" err="1" smtClean="0"/>
              <a:t>бакбензин</a:t>
            </a:r>
            <a:r>
              <a:rPr lang="ru-RU" dirty="0" smtClean="0"/>
              <a:t>, я поеду не один, приглашу я всех гостей, приглашу я всех друзей!</a:t>
            </a:r>
            <a:endParaRPr lang="ru-RU" dirty="0"/>
          </a:p>
        </p:txBody>
      </p:sp>
      <p:pic>
        <p:nvPicPr>
          <p:cNvPr id="6146" name="Picture 2" descr="D:\Новая папка\IMG_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3888432" cy="2592288"/>
          </a:xfrm>
          <a:prstGeom prst="rect">
            <a:avLst/>
          </a:prstGeom>
          <a:noFill/>
        </p:spPr>
      </p:pic>
      <p:pic>
        <p:nvPicPr>
          <p:cNvPr id="6147" name="Picture 3" descr="D:\Новая папка\IMG_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3744416" cy="583264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52B99"/>
                </a:solidFill>
              </a:rPr>
              <a:t>Любим все мы выступать, и на музыкальных инструментах играть.</a:t>
            </a:r>
            <a:br>
              <a:rPr lang="ru-RU" sz="3200" b="1" i="1" dirty="0" smtClean="0">
                <a:solidFill>
                  <a:srgbClr val="C52B99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D:\Новая папка\IMG_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4104456" cy="5256584"/>
          </a:xfrm>
          <a:prstGeom prst="rect">
            <a:avLst/>
          </a:prstGeom>
          <a:noFill/>
        </p:spPr>
      </p:pic>
      <p:pic>
        <p:nvPicPr>
          <p:cNvPr id="7171" name="Picture 3" descr="D:\Новая папка\IMG_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251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466728" cy="2358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Здесь и солнце светит, фея в гости к нам приходит светит</a:t>
            </a:r>
            <a:endParaRPr lang="ru-RU" dirty="0"/>
          </a:p>
        </p:txBody>
      </p:sp>
      <p:pic>
        <p:nvPicPr>
          <p:cNvPr id="8194" name="Picture 2" descr="D:\Новая папка\IMG_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384376" cy="2232248"/>
          </a:xfrm>
          <a:prstGeom prst="rect">
            <a:avLst/>
          </a:prstGeom>
          <a:noFill/>
        </p:spPr>
      </p:pic>
      <p:pic>
        <p:nvPicPr>
          <p:cNvPr id="8195" name="Picture 3" descr="D:\Новая папка\IMG_00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17646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898776" cy="53823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Мамы, папы, мы скучаем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Но без дела не сидим.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Всё что делаем сегодня,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Рассказать мы вам хотим!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Пользователь\Desktop\IMG_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79849"/>
            <a:ext cx="4186237" cy="31396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–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необходимый фактор для развития ребенка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Чем богаче и насыщенней развивающая среда, тем интереснее и познавательнее в ней находиться ребенку.</a:t>
            </a:r>
          </a:p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D:\Новая папка\IMG_0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410445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1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  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картинки для презентации\0_8310b_d67a324d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592288" cy="2598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8064896" cy="439248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оздание  условий для мотивации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активизации в самостоятельной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совместной деятельности,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саморазвития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и самоутверждения в ней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днс\Desktop\картинки для презентации\0_8310b_d67a324d_XL -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786190"/>
            <a:ext cx="221231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83266" cy="1263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3600" dirty="0" smtClean="0"/>
              <a:t>Игровые и развивающие центры в рамках группового пространства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9336" y="4077072"/>
            <a:ext cx="4953000" cy="25922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ClrTx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сюжетно-ролевый игры</a:t>
            </a:r>
          </a:p>
          <a:p>
            <a:pPr marL="0">
              <a:spcBef>
                <a:spcPts val="0"/>
              </a:spcBef>
              <a:buClrTx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строительства</a:t>
            </a:r>
          </a:p>
          <a:p>
            <a:pPr marL="0">
              <a:spcBef>
                <a:spcPts val="0"/>
              </a:spcBef>
              <a:buClrTx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Физкультурно-оздоровительный центр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настольно-печатных игр и математики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книги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искусства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детского экспериментирования.</a:t>
            </a:r>
          </a:p>
        </p:txBody>
      </p:sp>
      <p:pic>
        <p:nvPicPr>
          <p:cNvPr id="4098" name="Picture 2" descr="C:\Users\днс\Desktop\71026_30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067">
            <a:off x="4234269" y="1555824"/>
            <a:ext cx="4324350" cy="497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26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499992" y="1052736"/>
            <a:ext cx="4236784" cy="55757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4347592" cy="585216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Здесь зелёные ладошки,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Протянули к нам цветы,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Мы их дружно поливаем,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Посмотрите, хороши!</a:t>
            </a:r>
          </a:p>
          <a:p>
            <a:endParaRPr lang="ru-RU" dirty="0"/>
          </a:p>
        </p:txBody>
      </p:sp>
      <p:pic>
        <p:nvPicPr>
          <p:cNvPr id="9" name="Рисунок 8" descr="презентация предметно-развивающей среды доу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47525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Художником может быть я и не стану,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 вот рисовать, я люблю!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Альбомы и ручки, мелки и тетради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Всё в этом центре я найду!</a:t>
            </a:r>
          </a:p>
          <a:p>
            <a:endParaRPr lang="ru-RU" dirty="0"/>
          </a:p>
        </p:txBody>
      </p:sp>
      <p:pic>
        <p:nvPicPr>
          <p:cNvPr id="2052" name="Picture 4" descr="D:\Новая папка\IMG_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24744"/>
            <a:ext cx="338437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4186808" cy="532859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А это </a:t>
            </a:r>
            <a:r>
              <a:rPr lang="ru-RU" sz="3600" b="1" i="1" dirty="0" err="1" smtClean="0"/>
              <a:t>книжкин</a:t>
            </a:r>
            <a:r>
              <a:rPr lang="ru-RU" sz="3600" b="1" i="1" dirty="0" smtClean="0"/>
              <a:t> дом,</a:t>
            </a:r>
            <a:br>
              <a:rPr lang="ru-RU" sz="3600" b="1" i="1" dirty="0" smtClean="0"/>
            </a:br>
            <a:r>
              <a:rPr lang="ru-RU" sz="3600" b="1" i="1" dirty="0" smtClean="0"/>
              <a:t>Здесь разные книжки на полках живут.</a:t>
            </a:r>
            <a:br>
              <a:rPr lang="ru-RU" sz="3600" b="1" i="1" dirty="0" smtClean="0"/>
            </a:br>
            <a:r>
              <a:rPr lang="ru-RU" sz="3600" b="1" i="1" dirty="0" smtClean="0"/>
              <a:t>Детишкам желающим многое знать,</a:t>
            </a:r>
            <a:br>
              <a:rPr lang="ru-RU" sz="3600" b="1" i="1" dirty="0" smtClean="0"/>
            </a:br>
            <a:r>
              <a:rPr lang="ru-RU" sz="3600" b="1" i="1" dirty="0" smtClean="0"/>
              <a:t>Могут о многом они рассказать!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64088" y="2249424"/>
            <a:ext cx="3322712" cy="43251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Новая папка\IMG_0055.JPG"/>
          <p:cNvPicPr>
            <a:picLocks noChangeAspect="1" noChangeArrowheads="1"/>
          </p:cNvPicPr>
          <p:nvPr/>
        </p:nvPicPr>
        <p:blipFill>
          <a:blip r:embed="rId2" cstate="print"/>
          <a:srcRect l="14395" r="15502"/>
          <a:stretch>
            <a:fillRect/>
          </a:stretch>
        </p:blipFill>
        <p:spPr bwMode="auto">
          <a:xfrm>
            <a:off x="4499992" y="1700808"/>
            <a:ext cx="432048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826768" cy="44462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Сказки здесь покажем вам,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«Три медведя», «Колобок»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Или даже «Теремок».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593808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D:\Новая папка\IMG_0050.JPG"/>
          <p:cNvPicPr>
            <a:picLocks noChangeAspect="1" noChangeArrowheads="1"/>
          </p:cNvPicPr>
          <p:nvPr/>
        </p:nvPicPr>
        <p:blipFill>
          <a:blip r:embed="rId2" cstate="print"/>
          <a:srcRect l="5536" r="8858"/>
          <a:stretch>
            <a:fillRect/>
          </a:stretch>
        </p:blipFill>
        <p:spPr bwMode="auto">
          <a:xfrm>
            <a:off x="4355976" y="1628800"/>
            <a:ext cx="439248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01970"/>
            <a:ext cx="4092768" cy="877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2010727"/>
            <a:ext cx="4092768" cy="4617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4419600" cy="5852160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 двигательном </a:t>
            </a:r>
            <a:r>
              <a:rPr lang="ru-RU" b="1" i="1" dirty="0" err="1" smtClean="0">
                <a:solidFill>
                  <a:srgbClr val="7030A0"/>
                </a:solidFill>
              </a:rPr>
              <a:t>центре-мячики</a:t>
            </a:r>
            <a:r>
              <a:rPr lang="ru-RU" b="1" i="1" dirty="0" smtClean="0">
                <a:solidFill>
                  <a:srgbClr val="7030A0"/>
                </a:solidFill>
              </a:rPr>
              <a:t>, скакалки. Есть ребристая </a:t>
            </a:r>
            <a:r>
              <a:rPr lang="ru-RU" b="1" i="1" dirty="0" err="1" smtClean="0">
                <a:solidFill>
                  <a:srgbClr val="7030A0"/>
                </a:solidFill>
              </a:rPr>
              <a:t>доска-похожу</a:t>
            </a:r>
            <a:r>
              <a:rPr lang="ru-RU" b="1" i="1" dirty="0" smtClean="0">
                <a:solidFill>
                  <a:srgbClr val="7030A0"/>
                </a:solidFill>
              </a:rPr>
              <a:t> на ней слегка!</a:t>
            </a:r>
          </a:p>
          <a:p>
            <a:endParaRPr lang="ru-RU" dirty="0"/>
          </a:p>
        </p:txBody>
      </p:sp>
      <p:pic>
        <p:nvPicPr>
          <p:cNvPr id="5124" name="Picture 4" descr="D:\Новая папка\IMG_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2664296" cy="3251200"/>
          </a:xfrm>
          <a:prstGeom prst="rect">
            <a:avLst/>
          </a:prstGeom>
          <a:noFill/>
        </p:spPr>
      </p:pic>
      <p:pic>
        <p:nvPicPr>
          <p:cNvPr id="5122" name="Picture 2" descr="D:\Новая папка\IMG_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96952"/>
            <a:ext cx="237626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491</TotalTime>
  <Words>154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 Предметно-развивающая среда – это необходимый фактор для развития ребенка </vt:lpstr>
      <vt:lpstr> Цель создания   предметно-развивающей среды </vt:lpstr>
      <vt:lpstr>      Игровые и развивающие центры в рамках группового пространства</vt:lpstr>
      <vt:lpstr>Слайд 5</vt:lpstr>
      <vt:lpstr>Слайд 6</vt:lpstr>
      <vt:lpstr>А это книжкин дом, Здесь разные книжки на полках живут. Детишкам желающим многое знать, Могут о многом они рассказать! </vt:lpstr>
      <vt:lpstr>Сказки здесь покажем вам, «Три медведя», «Колобок» Или даже «Теремок». </vt:lpstr>
      <vt:lpstr>Слайд 9</vt:lpstr>
      <vt:lpstr> Вот идёт строительство, строятся дома. Вам создадут комфорт и уют строители всегда. </vt:lpstr>
      <vt:lpstr>Наливаю в бакбензин, я поеду не один, приглашу я всех гостей, приглашу я всех друзей!</vt:lpstr>
      <vt:lpstr>Любим все мы выступать, и на музыкальных инструментах играть.      </vt:lpstr>
      <vt:lpstr>Здесь и солнце светит, фея в гости к нам приходит светит</vt:lpstr>
      <vt:lpstr>Мамы, папы, мы скучаем Но без дела не сидим. Всё что делаем сегодня, Рассказать мы вам хотим!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Пользователь</cp:lastModifiedBy>
  <cp:revision>58</cp:revision>
  <dcterms:created xsi:type="dcterms:W3CDTF">2012-04-30T04:51:07Z</dcterms:created>
  <dcterms:modified xsi:type="dcterms:W3CDTF">2014-06-11T04:39:21Z</dcterms:modified>
</cp:coreProperties>
</file>