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вечная памя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5" y="0"/>
            <a:ext cx="5148065" cy="3645024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645024"/>
            <a:ext cx="5976664" cy="1008112"/>
          </a:xfrm>
        </p:spPr>
        <p:txBody>
          <a:bodyPr/>
          <a:lstStyle/>
          <a:p>
            <a:r>
              <a:rPr lang="ru-RU" cap="none" dirty="0" smtClean="0">
                <a:ln w="17780" cmpd="sng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Дети Блокады</a:t>
            </a:r>
            <a:endParaRPr lang="ru-RU" cap="none" dirty="0">
              <a:ln w="17780" cmpd="sng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3520" y="5445224"/>
            <a:ext cx="3920480" cy="122325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Воспитатель </a:t>
            </a:r>
            <a:r>
              <a:rPr lang="en-US" sz="2000" dirty="0" smtClean="0">
                <a:solidFill>
                  <a:srgbClr val="002060"/>
                </a:solidFill>
              </a:rPr>
              <a:t>III</a:t>
            </a:r>
            <a:r>
              <a:rPr lang="ru-RU" sz="2000" dirty="0" smtClean="0">
                <a:solidFill>
                  <a:srgbClr val="002060"/>
                </a:solidFill>
              </a:rPr>
              <a:t> логопедической группы</a:t>
            </a:r>
          </a:p>
          <a:p>
            <a:r>
              <a:rPr lang="ru-RU" sz="2000" dirty="0" err="1" smtClean="0">
                <a:solidFill>
                  <a:srgbClr val="002060"/>
                </a:solidFill>
              </a:rPr>
              <a:t>Юзюк</a:t>
            </a:r>
            <a:r>
              <a:rPr lang="ru-RU" sz="2000" dirty="0" smtClean="0">
                <a:solidFill>
                  <a:srgbClr val="002060"/>
                </a:solidFill>
              </a:rPr>
              <a:t> Елена Петровна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30243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900 долгих и страшных дней продолжалась блокада. 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И всё это время в Ленинграде жили дети. И они, как 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могли, выживали в этом страшном  ежедневном кошмаре: 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своих холодных домах, в детских садиках.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И пытались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хоть немного радоваться жизни…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0" name="Picture 2" descr="F:\Новая папка\дети ленингра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132856"/>
            <a:ext cx="1944216" cy="2645192"/>
          </a:xfrm>
          <a:prstGeom prst="rect">
            <a:avLst/>
          </a:prstGeom>
          <a:noFill/>
        </p:spPr>
      </p:pic>
      <p:pic>
        <p:nvPicPr>
          <p:cNvPr id="7171" name="Picture 3" descr="F:\Новая папка\в детском сад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226" y="404664"/>
            <a:ext cx="2675130" cy="1932806"/>
          </a:xfrm>
          <a:prstGeom prst="rect">
            <a:avLst/>
          </a:prstGeom>
          <a:noFill/>
        </p:spPr>
      </p:pic>
      <p:pic>
        <p:nvPicPr>
          <p:cNvPr id="7172" name="Picture 4" descr="F:\Новая папка\гуляе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3" y="0"/>
            <a:ext cx="3275857" cy="1989386"/>
          </a:xfrm>
          <a:prstGeom prst="rect">
            <a:avLst/>
          </a:prstGeom>
          <a:noFill/>
        </p:spPr>
      </p:pic>
      <p:pic>
        <p:nvPicPr>
          <p:cNvPr id="7173" name="Picture 5" descr="F:\Новая папка\на самоката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924187"/>
            <a:ext cx="2771800" cy="1933814"/>
          </a:xfrm>
          <a:prstGeom prst="rect">
            <a:avLst/>
          </a:prstGeom>
          <a:noFill/>
        </p:spPr>
      </p:pic>
      <p:pic>
        <p:nvPicPr>
          <p:cNvPr id="7174" name="Picture 6" descr="F:\Новая папка\детишк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506330"/>
            <a:ext cx="1783804" cy="2351670"/>
          </a:xfrm>
          <a:prstGeom prst="rect">
            <a:avLst/>
          </a:prstGeom>
          <a:noFill/>
        </p:spPr>
      </p:pic>
      <p:pic>
        <p:nvPicPr>
          <p:cNvPr id="7175" name="Picture 7" descr="F:\Новая папка\попьём чайку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74964" y="2708920"/>
            <a:ext cx="2437830" cy="1716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:\Новая папка\на окопа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304" y="4725144"/>
            <a:ext cx="2730056" cy="2132856"/>
          </a:xfrm>
          <a:prstGeom prst="rect">
            <a:avLst/>
          </a:prstGeom>
          <a:noFill/>
        </p:spPr>
      </p:pic>
      <p:pic>
        <p:nvPicPr>
          <p:cNvPr id="8194" name="Picture 2" descr="F:\Новая папка\разбираем зава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21901"/>
            <a:ext cx="2808312" cy="1866939"/>
          </a:xfrm>
          <a:prstGeom prst="rect">
            <a:avLst/>
          </a:prstGeom>
          <a:noFill/>
        </p:spPr>
      </p:pic>
      <p:pic>
        <p:nvPicPr>
          <p:cNvPr id="8195" name="Picture 3" descr="F:\Новая папка\и за вод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8581" y="2420888"/>
            <a:ext cx="2784310" cy="2088232"/>
          </a:xfrm>
          <a:prstGeom prst="rect">
            <a:avLst/>
          </a:prstGeom>
          <a:noFill/>
        </p:spPr>
      </p:pic>
      <p:pic>
        <p:nvPicPr>
          <p:cNvPr id="8196" name="Picture 4" descr="F:\Новая папка\и учимс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204864"/>
            <a:ext cx="3269163" cy="21602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988840"/>
            <a:ext cx="2771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Дети как могли, чем могли помогали взрослым,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да ещё и учиться успевали!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8197" name="Picture 5" descr="F:\Новая папка\разбираем зава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57652"/>
            <a:ext cx="2520280" cy="2072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628800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Но вот 27 января 1944 года наши войска прорвали кольцо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окружения и погнали фашистов от Ленинграда.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Это был очень великий праздник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219" name="Picture 3" descr="F:\Новая папка\встреча фрон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2627784" cy="1860612"/>
          </a:xfrm>
          <a:prstGeom prst="rect">
            <a:avLst/>
          </a:prstGeom>
          <a:noFill/>
        </p:spPr>
      </p:pic>
      <p:pic>
        <p:nvPicPr>
          <p:cNvPr id="9220" name="Picture 4" descr="F:\Новая папка\освобождение болкад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0"/>
            <a:ext cx="2736304" cy="1428750"/>
          </a:xfrm>
          <a:prstGeom prst="rect">
            <a:avLst/>
          </a:prstGeom>
          <a:noFill/>
        </p:spPr>
      </p:pic>
      <p:pic>
        <p:nvPicPr>
          <p:cNvPr id="9221" name="Picture 5" descr="F:\Новая папка\встреча войс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0502" y="1268760"/>
            <a:ext cx="2683498" cy="2016224"/>
          </a:xfrm>
          <a:prstGeom prst="rect">
            <a:avLst/>
          </a:prstGeom>
          <a:noFill/>
        </p:spPr>
      </p:pic>
      <p:pic>
        <p:nvPicPr>
          <p:cNvPr id="9222" name="Picture 6" descr="F:\Новая папка\салют нп крейсере кир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463644"/>
            <a:ext cx="3240360" cy="2394355"/>
          </a:xfrm>
          <a:prstGeom prst="rect">
            <a:avLst/>
          </a:prstGeom>
          <a:noFill/>
        </p:spPr>
      </p:pic>
      <p:pic>
        <p:nvPicPr>
          <p:cNvPr id="9223" name="Picture 7" descr="F:\Новая папка\блокадный салю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441576"/>
            <a:ext cx="3096344" cy="2416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1"/>
            <a:ext cx="5112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После войны , в честь прорыва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блокады был установлен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памятник – Прорванное  кольцо.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А на Пискарёвском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мемориальном кладбище были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похоронены все, кто не дожил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до славной Победы. Здесь и днём,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и ночью, и зимой, и летом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Горит Вечный Огонь  –  </a:t>
            </a:r>
            <a:r>
              <a:rPr lang="ru-RU" sz="2400" dirty="0" err="1" smtClean="0">
                <a:solidFill>
                  <a:srgbClr val="002060"/>
                </a:solidFill>
              </a:rPr>
              <a:t>огонь</a:t>
            </a:r>
            <a:r>
              <a:rPr lang="ru-RU" sz="2400" dirty="0" smtClean="0">
                <a:solidFill>
                  <a:srgbClr val="002060"/>
                </a:solidFill>
              </a:rPr>
              <a:t> памяти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 погибших в блокаду.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42" name="Picture 2" descr="F:\Новая папка\РОдина-мать на пискарёвк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387820"/>
            <a:ext cx="1512168" cy="2245794"/>
          </a:xfrm>
          <a:prstGeom prst="rect">
            <a:avLst/>
          </a:prstGeom>
          <a:noFill/>
        </p:spPr>
      </p:pic>
      <p:pic>
        <p:nvPicPr>
          <p:cNvPr id="10247" name="Picture 7" descr="F:\Новая папка\пискарёв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17" y="4293096"/>
            <a:ext cx="3214680" cy="2564904"/>
          </a:xfrm>
          <a:prstGeom prst="rect">
            <a:avLst/>
          </a:prstGeom>
          <a:noFill/>
        </p:spPr>
      </p:pic>
      <p:pic>
        <p:nvPicPr>
          <p:cNvPr id="10248" name="Picture 8" descr="F:\Новая папка\вечный огонь пискарёв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5" y="3976775"/>
            <a:ext cx="4302629" cy="2881225"/>
          </a:xfrm>
          <a:prstGeom prst="rect">
            <a:avLst/>
          </a:prstGeom>
          <a:noFill/>
        </p:spPr>
      </p:pic>
      <p:pic>
        <p:nvPicPr>
          <p:cNvPr id="10249" name="Picture 9" descr="F:\Новая папка\кольцо дорога жизн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9080" y="0"/>
            <a:ext cx="2858133" cy="1905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836712"/>
            <a:ext cx="2664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 в наше время выжившие дети блокады, и современные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дети приносят в память о погибших цветы…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Picture 3" descr="F:\Новая папка\дети несут цве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85184"/>
            <a:ext cx="3545632" cy="1772816"/>
          </a:xfrm>
          <a:prstGeom prst="rect">
            <a:avLst/>
          </a:prstGeom>
          <a:noFill/>
        </p:spPr>
      </p:pic>
      <p:pic>
        <p:nvPicPr>
          <p:cNvPr id="4" name="Picture 4" descr="F:\Новая папка\возложени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199" y="0"/>
            <a:ext cx="2828595" cy="2121446"/>
          </a:xfrm>
          <a:prstGeom prst="rect">
            <a:avLst/>
          </a:prstGeom>
          <a:noFill/>
        </p:spPr>
      </p:pic>
      <p:pic>
        <p:nvPicPr>
          <p:cNvPr id="5" name="Picture 5" descr="F:\Новая папка\бабуль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8" y="188640"/>
            <a:ext cx="2769694" cy="2448272"/>
          </a:xfrm>
          <a:prstGeom prst="rect">
            <a:avLst/>
          </a:prstGeom>
          <a:noFill/>
        </p:spPr>
      </p:pic>
      <p:pic>
        <p:nvPicPr>
          <p:cNvPr id="6" name="Picture 6" descr="F:\Новая папка\девчуш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852935"/>
            <a:ext cx="1584176" cy="2263109"/>
          </a:xfrm>
          <a:prstGeom prst="rect">
            <a:avLst/>
          </a:prstGeom>
          <a:noFill/>
        </p:spPr>
      </p:pic>
      <p:pic>
        <p:nvPicPr>
          <p:cNvPr id="11266" name="Picture 2" descr="F:\Новая папка\мальчик возлагае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84983"/>
            <a:ext cx="2682677" cy="1788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БЕЛАЯ РОЗА ПОБЕ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024" y="1916832"/>
            <a:ext cx="4974256" cy="49742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40466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Славный Подвиг твой, Ленинград,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никто никогда не забудет!!!</a:t>
            </a:r>
            <a:endParaRPr lang="ru-RU" sz="36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0844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22 июня 1941 года фашистская Германия вероломно напала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 Советский Союз. Фашистские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войска очень быстро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перешли границу по всему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фронту, атакуя с земли,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воздуха, с моря…</a:t>
            </a:r>
          </a:p>
        </p:txBody>
      </p:sp>
      <p:pic>
        <p:nvPicPr>
          <p:cNvPr id="1027" name="Picture 3" descr="F:\Новая папка\перешли границ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312368" cy="2343656"/>
          </a:xfrm>
          <a:prstGeom prst="rect">
            <a:avLst/>
          </a:prstGeom>
          <a:noFill/>
        </p:spPr>
      </p:pic>
      <p:pic>
        <p:nvPicPr>
          <p:cNvPr id="1028" name="Picture 4" descr="F:\Новая папка\фашистские самолёт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6"/>
            <a:ext cx="3672408" cy="2520280"/>
          </a:xfrm>
          <a:prstGeom prst="rect">
            <a:avLst/>
          </a:prstGeom>
          <a:noFill/>
        </p:spPr>
      </p:pic>
      <p:pic>
        <p:nvPicPr>
          <p:cNvPr id="7" name="Picture 5" descr="F:\Новая папка\на мор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4845" y="4173674"/>
            <a:ext cx="3447595" cy="2207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Новая папка\фашист мо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736304" cy="2042018"/>
          </a:xfrm>
          <a:prstGeom prst="rect">
            <a:avLst/>
          </a:prstGeom>
          <a:noFill/>
        </p:spPr>
      </p:pic>
      <p:pic>
        <p:nvPicPr>
          <p:cNvPr id="2051" name="Picture 3" descr="F:\Новая папка\нападение танк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95607"/>
            <a:ext cx="3816424" cy="1755555"/>
          </a:xfrm>
          <a:prstGeom prst="rect">
            <a:avLst/>
          </a:prstGeom>
          <a:noFill/>
        </p:spPr>
      </p:pic>
      <p:pic>
        <p:nvPicPr>
          <p:cNvPr id="2052" name="Picture 4" descr="F:\Новая папка\нападение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852936"/>
            <a:ext cx="3441349" cy="16977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013176"/>
            <a:ext cx="786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Вооружённые до зубов  фашисты очень быстро завоевали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многие города и населённые пункты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" name="Picture 2" descr="F:\Новая папка\нападение на границ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453864"/>
            <a:ext cx="3144349" cy="2292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08920"/>
            <a:ext cx="80859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 сентябрю фашисты вплотную подошли к Ленинграду.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Сходу захватить город не удалось, поэтому фашисты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окружили  его о всех сторон и постоянно бомбили.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8 сентября  1941 года город был в плотном кольце блокады.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F:\Новая папка\немцы бомбя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8640"/>
            <a:ext cx="2795831" cy="1872208"/>
          </a:xfrm>
          <a:prstGeom prst="rect">
            <a:avLst/>
          </a:prstGeom>
          <a:noFill/>
        </p:spPr>
      </p:pic>
      <p:pic>
        <p:nvPicPr>
          <p:cNvPr id="1027" name="Picture 3" descr="F:\Новая папка\дом бомбя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924" y="764704"/>
            <a:ext cx="2294984" cy="1860798"/>
          </a:xfrm>
          <a:prstGeom prst="rect">
            <a:avLst/>
          </a:prstGeom>
          <a:noFill/>
        </p:spPr>
      </p:pic>
      <p:pic>
        <p:nvPicPr>
          <p:cNvPr id="1028" name="Picture 4" descr="F:\Новая папка\ничего не осталос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2871" y="4437112"/>
            <a:ext cx="3225959" cy="2160240"/>
          </a:xfrm>
          <a:prstGeom prst="rect">
            <a:avLst/>
          </a:prstGeom>
          <a:noFill/>
        </p:spPr>
      </p:pic>
      <p:pic>
        <p:nvPicPr>
          <p:cNvPr id="1029" name="Picture 5" descr="F:\Новая папка\разбомбил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7" y="4437112"/>
            <a:ext cx="2817101" cy="2112826"/>
          </a:xfrm>
          <a:prstGeom prst="rect">
            <a:avLst/>
          </a:prstGeom>
          <a:noFill/>
        </p:spPr>
      </p:pic>
      <p:pic>
        <p:nvPicPr>
          <p:cNvPr id="1030" name="Picture 6" descr="F:\Новая папка\бомбёж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810132"/>
            <a:ext cx="2563366" cy="1754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4518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первые же дни блокады фашисты разбомбили </a:t>
            </a:r>
            <a:r>
              <a:rPr lang="ru-RU" sz="2400" dirty="0" err="1" smtClean="0">
                <a:solidFill>
                  <a:schemeClr val="bg1"/>
                </a:solidFill>
              </a:rPr>
              <a:t>Бадаевские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склады, где хранился запас продовольствия для города.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С продуктами стало очень плохо. Поэтому были установлены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нормы питания: для взрослых 250 граммов хлеба на день,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для детей – 125 граммов.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F:\Новая папка\хлеб на веса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240360" cy="2797722"/>
          </a:xfrm>
          <a:prstGeom prst="rect">
            <a:avLst/>
          </a:prstGeom>
          <a:noFill/>
        </p:spPr>
      </p:pic>
      <p:pic>
        <p:nvPicPr>
          <p:cNvPr id="2051" name="Picture 3" descr="F:\Новая папка\хлебуше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37808"/>
            <a:ext cx="3225147" cy="2699504"/>
          </a:xfrm>
          <a:prstGeom prst="rect">
            <a:avLst/>
          </a:prstGeom>
          <a:noFill/>
        </p:spPr>
      </p:pic>
      <p:pic>
        <p:nvPicPr>
          <p:cNvPr id="2052" name="Picture 4" descr="F:\Новая папка\блокадный хле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5" y="1628800"/>
            <a:ext cx="307234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564904"/>
            <a:ext cx="8302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Вскоре героическим защитникам Ленинграда удалось найти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и открыть Дорогу Жизни – узкую полоску, проходившую 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по льду Ладожского озера, по которой могли пройти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грузовики с хлебом. С громадным риском для жизни спасали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они горожан, оставшихся в блокадном Ленинграде…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 descr="F:\Новая папка\дорога жизни 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39"/>
            <a:ext cx="2808312" cy="2340883"/>
          </a:xfrm>
          <a:prstGeom prst="rect">
            <a:avLst/>
          </a:prstGeom>
          <a:noFill/>
        </p:spPr>
      </p:pic>
      <p:pic>
        <p:nvPicPr>
          <p:cNvPr id="3075" name="Picture 3" descr="F:\Новая папка\немножко покуша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41152"/>
            <a:ext cx="2780217" cy="2316848"/>
          </a:xfrm>
          <a:prstGeom prst="rect">
            <a:avLst/>
          </a:prstGeom>
          <a:noFill/>
        </p:spPr>
      </p:pic>
      <p:pic>
        <p:nvPicPr>
          <p:cNvPr id="3076" name="Picture 4" descr="F:\Новая папка\по дороге жизни весн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6535" y="221304"/>
            <a:ext cx="2937925" cy="2271592"/>
          </a:xfrm>
          <a:prstGeom prst="rect">
            <a:avLst/>
          </a:prstGeom>
          <a:noFill/>
        </p:spPr>
      </p:pic>
      <p:pic>
        <p:nvPicPr>
          <p:cNvPr id="3077" name="Picture 5" descr="F:\Новая папка\паё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437113"/>
            <a:ext cx="1728192" cy="2364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702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Конечно, больше всех страдали дети. Город постоянно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бомбили, и детей приходилось очень быстро собирать и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эвакуировать в бомбоубежища.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098" name="Picture 2" descr="F:\Новая папка\детей  в убежищ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08181"/>
            <a:ext cx="2738239" cy="1809409"/>
          </a:xfrm>
          <a:prstGeom prst="rect">
            <a:avLst/>
          </a:prstGeom>
          <a:noFill/>
        </p:spPr>
      </p:pic>
      <p:pic>
        <p:nvPicPr>
          <p:cNvPr id="4099" name="Picture 3" descr="F:\Новая папка\медицинская помощ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2587749" cy="1558885"/>
          </a:xfrm>
          <a:prstGeom prst="rect">
            <a:avLst/>
          </a:prstGeom>
          <a:noFill/>
        </p:spPr>
      </p:pic>
      <p:pic>
        <p:nvPicPr>
          <p:cNvPr id="4100" name="Picture 4" descr="F:\Новая папка\скорее в бомбоубежищ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326208"/>
            <a:ext cx="3240360" cy="2179614"/>
          </a:xfrm>
          <a:prstGeom prst="rect">
            <a:avLst/>
          </a:prstGeom>
          <a:noFill/>
        </p:spPr>
      </p:pic>
      <p:pic>
        <p:nvPicPr>
          <p:cNvPr id="4101" name="Picture 5" descr="F:\Новая папка\эвакуац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789040"/>
            <a:ext cx="3423592" cy="256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5589240"/>
            <a:ext cx="5133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Много детей осталось без родителей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F:\Новая папка\остались од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61545"/>
            <a:ext cx="1944216" cy="2528414"/>
          </a:xfrm>
          <a:prstGeom prst="rect">
            <a:avLst/>
          </a:prstGeom>
          <a:noFill/>
        </p:spPr>
      </p:pic>
      <p:pic>
        <p:nvPicPr>
          <p:cNvPr id="5123" name="Picture 3" descr="F:\Новая папка\обидел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0110" y="980728"/>
            <a:ext cx="2383945" cy="1872208"/>
          </a:xfrm>
          <a:prstGeom prst="rect">
            <a:avLst/>
          </a:prstGeom>
          <a:noFill/>
        </p:spPr>
      </p:pic>
      <p:pic>
        <p:nvPicPr>
          <p:cNvPr id="5124" name="Picture 4" descr="F:\Новая папка\дети одн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5" y="404664"/>
            <a:ext cx="2577075" cy="1932806"/>
          </a:xfrm>
          <a:prstGeom prst="rect">
            <a:avLst/>
          </a:prstGeom>
          <a:noFill/>
        </p:spPr>
      </p:pic>
      <p:pic>
        <p:nvPicPr>
          <p:cNvPr id="5125" name="Picture 5" descr="F:\Новая папка\дети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273574"/>
            <a:ext cx="2592288" cy="1944216"/>
          </a:xfrm>
          <a:prstGeom prst="rect">
            <a:avLst/>
          </a:prstGeom>
          <a:noFill/>
        </p:spPr>
      </p:pic>
      <p:pic>
        <p:nvPicPr>
          <p:cNvPr id="5126" name="Picture 6" descr="F:\Новая папка\дети блокад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992417"/>
            <a:ext cx="2952328" cy="2225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047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Очень много детей пострадали во время блокады….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 descr="F:\Новая папка\дети пострада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2376264" cy="1782198"/>
          </a:xfrm>
          <a:prstGeom prst="rect">
            <a:avLst/>
          </a:prstGeom>
          <a:noFill/>
        </p:spPr>
      </p:pic>
      <p:pic>
        <p:nvPicPr>
          <p:cNvPr id="6147" name="Picture 3" descr="F:\Новая папка\в блокаде де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908720"/>
            <a:ext cx="2472275" cy="1854206"/>
          </a:xfrm>
          <a:prstGeom prst="rect">
            <a:avLst/>
          </a:prstGeom>
          <a:noFill/>
        </p:spPr>
      </p:pic>
      <p:pic>
        <p:nvPicPr>
          <p:cNvPr id="6148" name="Picture 4" descr="F:\Новая папка\ребёныш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933056"/>
            <a:ext cx="1584176" cy="2352737"/>
          </a:xfrm>
          <a:prstGeom prst="rect">
            <a:avLst/>
          </a:prstGeom>
          <a:noFill/>
        </p:spPr>
      </p:pic>
      <p:pic>
        <p:nvPicPr>
          <p:cNvPr id="6149" name="Picture 5" descr="F:\Новая папка\дистроф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077072"/>
            <a:ext cx="3024336" cy="2016224"/>
          </a:xfrm>
          <a:prstGeom prst="rect">
            <a:avLst/>
          </a:prstGeom>
          <a:noFill/>
        </p:spPr>
      </p:pic>
      <p:pic>
        <p:nvPicPr>
          <p:cNvPr id="6150" name="Picture 6" descr="F:\Новая папка\дневник тани савичево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54254" y="3381586"/>
            <a:ext cx="2709834" cy="2351670"/>
          </a:xfrm>
          <a:prstGeom prst="rect">
            <a:avLst/>
          </a:prstGeom>
          <a:noFill/>
        </p:spPr>
      </p:pic>
      <p:pic>
        <p:nvPicPr>
          <p:cNvPr id="6151" name="Picture 7" descr="F:\Новая папка\дети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1268760"/>
            <a:ext cx="2620954" cy="1716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</TotalTime>
  <Words>388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Дети Блокады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Блокады</dc:title>
  <cp:lastModifiedBy>Olga</cp:lastModifiedBy>
  <cp:revision>24</cp:revision>
  <dcterms:modified xsi:type="dcterms:W3CDTF">2002-01-01T03:27:28Z</dcterms:modified>
</cp:coreProperties>
</file>