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84" r:id="rId3"/>
    <p:sldId id="285" r:id="rId4"/>
    <p:sldId id="288" r:id="rId5"/>
    <p:sldId id="286" r:id="rId6"/>
    <p:sldId id="287" r:id="rId7"/>
    <p:sldId id="289" r:id="rId8"/>
    <p:sldId id="290" r:id="rId9"/>
    <p:sldId id="291" r:id="rId10"/>
    <p:sldId id="294" r:id="rId11"/>
    <p:sldId id="295" r:id="rId12"/>
    <p:sldId id="296" r:id="rId13"/>
    <p:sldId id="297" r:id="rId14"/>
    <p:sldId id="29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0955AA-5619-46F8-921A-F827136E0A51}" type="datetimeFigureOut">
              <a:rPr lang="ru-RU" smtClean="0"/>
              <a:pPr/>
              <a:t>18.04.2015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5DFC51-2030-48FB-A5A7-2EA10D193C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4661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18.04.2015</a:t>
            </a:fld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18.04.2015</a:t>
            </a:fld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18.04.2015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18.04.2015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18.04.2015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18.04.2015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18.04.2015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18.04.2015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18.04.2015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457200" y="3429000"/>
            <a:ext cx="8305800" cy="3816424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endParaRPr lang="ru-RU" sz="5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Никто не забыт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457200" y="1643050"/>
            <a:ext cx="8305800" cy="1571636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Мой прадед был на войне</a:t>
            </a:r>
            <a:endParaRPr lang="ru-RU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77345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584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     Проект  семьи   Анны   Шиповой</a:t>
            </a:r>
            <a:endParaRPr lang="ru-RU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8194" name="Picture 2" descr="D:\Методист\Мероприятия к 70 летию Победы\Проект Прадед\img001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1142984"/>
            <a:ext cx="7215238" cy="52474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584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     Проект   семьи   Льва   Давыдова</a:t>
            </a:r>
            <a:endParaRPr lang="ru-RU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9218" name="Picture 2" descr="D:\Методист\Мероприятия к 70 летию Победы\Проект Прадед\img0111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1071546"/>
            <a:ext cx="7734430" cy="5357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914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    Проект   семьи   Валерия   Фадеева</a:t>
            </a:r>
            <a:endParaRPr lang="ru-RU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42" name="Picture 2" descr="D:\Методист\Мероприятия к 70 летию Победы\Проект Прадед\img003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1000108"/>
            <a:ext cx="7429552" cy="54033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66726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Целью данного проекта является не только воспитание в детях патриотизма, чувства гордости за свою Родину. Мы стараемся  чтобы дети и их близкие знали историю своей семьи. </a:t>
            </a:r>
          </a:p>
          <a:p>
            <a:pPr>
              <a:buNone/>
            </a:pPr>
            <a:r>
              <a:rPr lang="ru-RU" dirty="0" smtClean="0"/>
              <a:t>   Стоит сказать, что среди тех кто откликнулись на наши задания есть семьи, которые впоследствии смогли узнать, что случилось с их прадедом   пропавшим без вести. Это произошло благодаря запросу сделанному в «Мемориал», до начала нашего проекта они не знали  о существовании этого сайта.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 Мы знаем, помним и гордимся!!!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357430"/>
            <a:ext cx="8229600" cy="3738570"/>
          </a:xfrm>
        </p:spPr>
        <p:txBody>
          <a:bodyPr/>
          <a:lstStyle/>
          <a:p>
            <a:pPr algn="ctr">
              <a:buNone/>
            </a:pPr>
            <a:r>
              <a:rPr lang="ru-RU" b="1" i="1" dirty="0" smtClean="0"/>
              <a:t>Презентацию </a:t>
            </a:r>
            <a:r>
              <a:rPr lang="ru-RU" b="1" i="1" dirty="0" smtClean="0"/>
              <a:t>подготовила:</a:t>
            </a:r>
          </a:p>
          <a:p>
            <a:pPr algn="ctr">
              <a:buNone/>
            </a:pPr>
            <a:r>
              <a:rPr lang="ru-RU" b="1" i="1" dirty="0" smtClean="0"/>
              <a:t>воспитатель </a:t>
            </a:r>
            <a:r>
              <a:rPr lang="ru-RU" b="1" i="1" dirty="0" smtClean="0"/>
              <a:t>АДОУ ЦРР</a:t>
            </a:r>
          </a:p>
          <a:p>
            <a:pPr algn="ctr">
              <a:buNone/>
            </a:pPr>
            <a:r>
              <a:rPr lang="ru-RU" b="1" i="1" dirty="0" smtClean="0"/>
              <a:t>детский </a:t>
            </a:r>
            <a:r>
              <a:rPr lang="ru-RU" b="1" i="1" dirty="0" smtClean="0"/>
              <a:t>сад № 10 «</a:t>
            </a:r>
            <a:r>
              <a:rPr lang="ru-RU" b="1" i="1" dirty="0" smtClean="0"/>
              <a:t>Рябинка»</a:t>
            </a:r>
          </a:p>
          <a:p>
            <a:pPr algn="ctr">
              <a:buNone/>
            </a:pPr>
            <a:r>
              <a:rPr lang="ru-RU" b="1" i="1" dirty="0" smtClean="0"/>
              <a:t>Бордунова </a:t>
            </a:r>
            <a:r>
              <a:rPr lang="ru-RU" b="1" i="1" dirty="0" smtClean="0"/>
              <a:t>Вера </a:t>
            </a:r>
            <a:r>
              <a:rPr lang="ru-RU" b="1" i="1" dirty="0" smtClean="0"/>
              <a:t>Николаевна</a:t>
            </a:r>
          </a:p>
          <a:p>
            <a:pPr algn="ctr">
              <a:buNone/>
            </a:pPr>
            <a:r>
              <a:rPr lang="ru-RU" b="1" i="1" dirty="0" smtClean="0"/>
              <a:t>г</a:t>
            </a:r>
            <a:r>
              <a:rPr lang="ru-RU" b="1" i="1" dirty="0" smtClean="0"/>
              <a:t>. Егорьевск, 2015г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1785950"/>
          </a:xfrm>
        </p:spPr>
        <p:txBody>
          <a:bodyPr>
            <a:normAutofit/>
          </a:bodyPr>
          <a:lstStyle/>
          <a:p>
            <a:r>
              <a:rPr lang="ru-RU" sz="4400" b="1" i="1" dirty="0" smtClean="0"/>
              <a:t>      Спасибо </a:t>
            </a:r>
            <a:r>
              <a:rPr lang="ru-RU" sz="4400" b="1" i="1" dirty="0" smtClean="0"/>
              <a:t>деду за Победу!!!</a:t>
            </a:r>
            <a:br>
              <a:rPr lang="ru-RU" sz="4400" b="1" i="1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14356"/>
            <a:ext cx="8229600" cy="614364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Великая Отечественная Война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latin typeface="Arial" pitchFamily="34" charset="0"/>
                <a:cs typeface="Arial" pitchFamily="34" charset="0"/>
              </a:rPr>
              <a:t>С каждым годом остается все меньше очевидцев тех событий. Уходят ветераны, труженики тыла, их дети.</a:t>
            </a:r>
            <a:br>
              <a:rPr lang="ru-RU" sz="2400" dirty="0" smtClean="0"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latin typeface="Arial" pitchFamily="34" charset="0"/>
                <a:cs typeface="Arial" pitchFamily="34" charset="0"/>
              </a:rPr>
              <a:t>Молодые поколения не всегда хорошо знают историю своей семьи, не могут рассказать о том, как пережили те страшные 1418 дней, как восстанавливали страну после их окончания.</a:t>
            </a:r>
            <a:br>
              <a:rPr lang="ru-RU" sz="2400" dirty="0" smtClean="0"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latin typeface="Arial" pitchFamily="34" charset="0"/>
                <a:cs typeface="Arial" pitchFamily="34" charset="0"/>
              </a:rPr>
              <a:t>В связи с приближением даты празднования 70летия Победы в Великой Отечественной Войне в нашей группе «Сударушка» детского сада «Рябинка» проводится исследовательский проект «Мой прадед был на войне», где семьи воспитанников собирают информацию о своих близких участвующих в боях, трудящихся в тылу, о тех кто завоевал Победу в Великой Отечественной войне.</a:t>
            </a:r>
            <a:br>
              <a:rPr lang="ru-RU" sz="2400" dirty="0" smtClean="0"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400" dirty="0" smtClean="0"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ru-RU" sz="53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Мы помним! Мы гордимся! </a:t>
            </a:r>
            <a:br>
              <a:rPr lang="ru-RU" sz="53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143504" y="1600200"/>
            <a:ext cx="3622544" cy="37338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Софьи Смирновой 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286380" y="457200"/>
            <a:ext cx="3476620" cy="10668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  Проект семьи</a:t>
            </a:r>
            <a:endParaRPr lang="ru-RU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6" name="Picture 2" descr="D:\Методист\Мероприятия к 70 летию Победы\Проект Прадед\img0009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500042"/>
            <a:ext cx="4256082" cy="58579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    Проект   семьи   Анны   Лазаревич</a:t>
            </a:r>
            <a:endParaRPr lang="ru-RU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050" name="Picture 2" descr="D:\Методист\Мероприятия к 70 летию Победы\Проект Прадед\img001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285860"/>
            <a:ext cx="7072362" cy="5143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214942" y="1600200"/>
            <a:ext cx="3551106" cy="37338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 Артура Саргсян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429256" y="457200"/>
            <a:ext cx="3333744" cy="1066800"/>
          </a:xfrm>
        </p:spPr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Проект семьи</a:t>
            </a:r>
            <a:endParaRPr lang="ru-RU" sz="3200" dirty="0"/>
          </a:p>
        </p:txBody>
      </p:sp>
      <p:pic>
        <p:nvPicPr>
          <p:cNvPr id="3074" name="Picture 2" descr="D:\Методист\Мероприятия к 70 летию Победы\Проект Прадед\img001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500042"/>
            <a:ext cx="4286280" cy="58994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58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Проект семьи Варвары Матюхиной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098" name="Picture 2" descr="D:\Методист\Мероприятия к 70 летию Победы\Проект Прадед\img001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1071546"/>
            <a:ext cx="7358114" cy="53513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6202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  Проект   семьи   Максима   Колисниченко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122" name="Picture 2" descr="D:\Методист\Мероприятия к 70 летию Победы\Проект Прадед\img001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214422"/>
            <a:ext cx="7143800" cy="51954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72132" y="1600200"/>
            <a:ext cx="3193916" cy="37338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Ильи Гаврилова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500694" y="457200"/>
            <a:ext cx="3262306" cy="10668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Проект семьи</a:t>
            </a:r>
            <a:endParaRPr lang="ru-RU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146" name="Picture 2" descr="D:\Методист\Мероприятия к 70 летию Победы\Проект Прадед\img001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357165"/>
            <a:ext cx="4357718" cy="59978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914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 Проект  семьи  Василисы  Макеевой</a:t>
            </a:r>
            <a:endParaRPr lang="ru-RU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7170" name="Picture 2" descr="D:\Методист\Мероприятия к 70 летию Победы\Проект Прадед\ангелы 0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071546"/>
            <a:ext cx="7215238" cy="54179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990</TotalTime>
  <Words>176</Words>
  <Application>Microsoft Office PowerPoint</Application>
  <PresentationFormat>Экран (4:3)</PresentationFormat>
  <Paragraphs>26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Бумажная</vt:lpstr>
      <vt:lpstr>Мой прадед был на войне</vt:lpstr>
      <vt:lpstr>    Великая Отечественная Война С каждым годом остается все меньше очевидцев тех событий. Уходят ветераны, труженики тыла, их дети. Молодые поколения не всегда хорошо знают историю своей семьи, не могут рассказать о том, как пережили те страшные 1418 дней, как восстанавливали страну после их окончания. В связи с приближением даты празднования 70летия Победы в Великой Отечественной Войне в нашей группе «Сударушка» детского сада «Рябинка» проводится исследовательский проект «Мой прадед был на войне», где семьи воспитанников собирают информацию о своих близких участвующих в боях, трудящихся в тылу, о тех кто завоевал Победу в Великой Отечественной войне.       Мы помним! Мы гордимся!   </vt:lpstr>
      <vt:lpstr>  Проект семьи</vt:lpstr>
      <vt:lpstr>    Проект   семьи   Анны   Лазаревич</vt:lpstr>
      <vt:lpstr> Проект семьи</vt:lpstr>
      <vt:lpstr>Проект семьи Варвары Матюхиной</vt:lpstr>
      <vt:lpstr>  Проект   семьи   Максима   Колисниченко</vt:lpstr>
      <vt:lpstr>Проект семьи</vt:lpstr>
      <vt:lpstr> Проект  семьи  Василисы  Макеевой</vt:lpstr>
      <vt:lpstr>     Проект  семьи   Анны   Шиповой</vt:lpstr>
      <vt:lpstr>     Проект   семьи   Льва   Давыдова</vt:lpstr>
      <vt:lpstr>    Проект   семьи   Валерия   Фадеева</vt:lpstr>
      <vt:lpstr>  Мы знаем, помним и гордимся!!!</vt:lpstr>
      <vt:lpstr>      Спасибо деду за Победу!!!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Дети – герои   Великой Отечественной Войны  1941 – 1945 г. г.</dc:title>
  <dc:creator>user</dc:creator>
  <cp:lastModifiedBy>Verok</cp:lastModifiedBy>
  <cp:revision>101</cp:revision>
  <dcterms:created xsi:type="dcterms:W3CDTF">2014-03-11T17:03:15Z</dcterms:created>
  <dcterms:modified xsi:type="dcterms:W3CDTF">2015-04-18T17:47:31Z</dcterms:modified>
</cp:coreProperties>
</file>