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F94D6E-8E1E-4477-ABA0-7118A4227649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7FCBA6-2366-4743-A5C1-08B45ADD187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7772400" cy="576063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C000"/>
                </a:solidFill>
              </a:rPr>
              <a:t>Полуостров </a:t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>Камчатка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8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Особо охраняемые территории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054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Значительная часть территории Камчатского полуострова отведена под особо охраняемые территории. Среди них — 3 государственных заповедника, 5 природных парков, 8 заказников федерального значения и 23 — местного, 105 памятников природы, 2 санаторно-курортные зоны и некоторые другие виды охраняемых территорий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rgbClr val="FFC000"/>
                </a:solidFill>
              </a:rPr>
              <a:t>Заповедники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    Командорский заповедник</a:t>
            </a:r>
          </a:p>
          <a:p>
            <a:pPr marL="0" indent="0">
              <a:buNone/>
            </a:pPr>
            <a:r>
              <a:rPr lang="ru-RU" sz="2600" dirty="0" smtClean="0"/>
              <a:t>    </a:t>
            </a:r>
            <a:r>
              <a:rPr lang="ru-RU" sz="2600" dirty="0" err="1" smtClean="0"/>
              <a:t>Кроноцкий</a:t>
            </a:r>
            <a:r>
              <a:rPr lang="ru-RU" sz="2600" dirty="0" smtClean="0"/>
              <a:t> заповедник</a:t>
            </a:r>
          </a:p>
          <a:p>
            <a:pPr marL="0" indent="0">
              <a:buNone/>
            </a:pPr>
            <a:r>
              <a:rPr lang="ru-RU" sz="2600" dirty="0" smtClean="0"/>
              <a:t>    Корякский заповедник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900" b="1" dirty="0" smtClean="0">
                <a:solidFill>
                  <a:srgbClr val="FFC000"/>
                </a:solidFill>
              </a:rPr>
              <a:t>Природные парки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    Южно-Камчатский природный парк</a:t>
            </a:r>
          </a:p>
          <a:p>
            <a:pPr marL="0" indent="0">
              <a:buNone/>
            </a:pPr>
            <a:r>
              <a:rPr lang="ru-RU" sz="2600" dirty="0" smtClean="0"/>
              <a:t>    </a:t>
            </a:r>
            <a:r>
              <a:rPr lang="ru-RU" sz="2600" dirty="0" err="1" smtClean="0"/>
              <a:t>Налычевский</a:t>
            </a:r>
            <a:r>
              <a:rPr lang="ru-RU" sz="2600" dirty="0" smtClean="0"/>
              <a:t> природный парк</a:t>
            </a:r>
          </a:p>
          <a:p>
            <a:pPr marL="0" indent="0">
              <a:buNone/>
            </a:pPr>
            <a:r>
              <a:rPr lang="ru-RU" sz="2600" dirty="0" smtClean="0"/>
              <a:t>    Ключевской природный парк</a:t>
            </a:r>
          </a:p>
          <a:p>
            <a:pPr marL="0" indent="0">
              <a:buNone/>
            </a:pPr>
            <a:r>
              <a:rPr lang="ru-RU" sz="2600" dirty="0" smtClean="0"/>
              <a:t>    </a:t>
            </a:r>
            <a:r>
              <a:rPr lang="ru-RU" sz="2600" dirty="0" err="1" smtClean="0"/>
              <a:t>Быстринский</a:t>
            </a:r>
            <a:r>
              <a:rPr lang="ru-RU" sz="2600" dirty="0" smtClean="0"/>
              <a:t> природный парк</a:t>
            </a:r>
          </a:p>
          <a:p>
            <a:pPr marL="0" indent="0">
              <a:buNone/>
            </a:pPr>
            <a:r>
              <a:rPr lang="ru-RU" sz="2600" dirty="0" smtClean="0"/>
              <a:t>    Природный парк Голубые озёра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900" b="1" dirty="0" smtClean="0">
                <a:solidFill>
                  <a:srgbClr val="FFC000"/>
                </a:solidFill>
              </a:rPr>
              <a:t>Заказники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    Южно-Камчатский заказник</a:t>
            </a:r>
          </a:p>
          <a:p>
            <a:pPr marL="0" indent="0">
              <a:buNone/>
            </a:pPr>
            <a:r>
              <a:rPr lang="ru-RU" sz="2600" dirty="0" smtClean="0"/>
              <a:t>    Олений Дол (заказник)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823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9" y="97763"/>
            <a:ext cx="4118890" cy="6552727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188641"/>
            <a:ext cx="48245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err="1" smtClean="0"/>
              <a:t>Камча́тка</a:t>
            </a:r>
            <a:r>
              <a:rPr lang="ru-RU" sz="1700" dirty="0" smtClean="0"/>
              <a:t> — полуостров в северо-восточной части материка Евразия на территории России. Омывается с запада Охотским морем, с востока — Беринговым морем и Тихим океаном.</a:t>
            </a:r>
          </a:p>
          <a:p>
            <a:endParaRPr lang="ru-RU" sz="1700" dirty="0" smtClean="0"/>
          </a:p>
          <a:p>
            <a:r>
              <a:rPr lang="ru-RU" sz="1700" dirty="0" smtClean="0"/>
              <a:t>Полуостров вытянут с северо-востока на юго-запад на 1200 км. Соединяется с материком узким (до 93 км) перешейком — </a:t>
            </a:r>
            <a:r>
              <a:rPr lang="ru-RU" sz="1700" dirty="0" err="1" smtClean="0"/>
              <a:t>Парапольским</a:t>
            </a:r>
            <a:r>
              <a:rPr lang="ru-RU" sz="1700" dirty="0" smtClean="0"/>
              <a:t> долом. Наибольшая ширина (до 440 км) — на широте мыса </a:t>
            </a:r>
            <a:r>
              <a:rPr lang="ru-RU" sz="1700" dirty="0" err="1" smtClean="0"/>
              <a:t>Кроноцкий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Общая площадь полуострова ~ 270 тыс. км².</a:t>
            </a:r>
          </a:p>
          <a:p>
            <a:r>
              <a:rPr lang="ru-RU" sz="1700" dirty="0" smtClean="0"/>
              <a:t>Восточный берег полуострова сильно изрезан, образует крупные заливы (</a:t>
            </a:r>
            <a:r>
              <a:rPr lang="ru-RU" sz="1700" dirty="0" err="1" smtClean="0"/>
              <a:t>Авачинский,Кроноцкий</a:t>
            </a:r>
            <a:r>
              <a:rPr lang="ru-RU" sz="1700" dirty="0" smtClean="0"/>
              <a:t>, Камчатский, Озерной, </a:t>
            </a:r>
            <a:r>
              <a:rPr lang="ru-RU" sz="1700" dirty="0" err="1" smtClean="0"/>
              <a:t>Карагинский</a:t>
            </a:r>
            <a:r>
              <a:rPr lang="ru-RU" sz="1700" dirty="0" smtClean="0"/>
              <a:t>, Корфа) и бухты (Авачинская, </a:t>
            </a:r>
            <a:r>
              <a:rPr lang="ru-RU" sz="1700" dirty="0" err="1" smtClean="0"/>
              <a:t>Карага</a:t>
            </a:r>
            <a:r>
              <a:rPr lang="ru-RU" sz="1700" dirty="0" smtClean="0"/>
              <a:t>, </a:t>
            </a:r>
            <a:r>
              <a:rPr lang="ru-RU" sz="1700" dirty="0" err="1" smtClean="0"/>
              <a:t>Оссора</a:t>
            </a:r>
            <a:r>
              <a:rPr lang="ru-RU" sz="1700" dirty="0" smtClean="0"/>
              <a:t> и др.). Далеко выступают в море скалистые полуострова (</a:t>
            </a:r>
            <a:r>
              <a:rPr lang="ru-RU" sz="1700" dirty="0" err="1" smtClean="0"/>
              <a:t>Шипунский</a:t>
            </a:r>
            <a:r>
              <a:rPr lang="ru-RU" sz="1700" dirty="0" smtClean="0"/>
              <a:t>, </a:t>
            </a:r>
            <a:r>
              <a:rPr lang="ru-RU" sz="1700" dirty="0" err="1" smtClean="0"/>
              <a:t>Кроноцкий</a:t>
            </a:r>
            <a:r>
              <a:rPr lang="ru-RU" sz="1700" dirty="0" smtClean="0"/>
              <a:t>, Камчатский, Озерной)</a:t>
            </a:r>
          </a:p>
          <a:p>
            <a:endParaRPr lang="ru-RU" sz="1700" dirty="0" smtClean="0"/>
          </a:p>
          <a:p>
            <a:r>
              <a:rPr lang="ru-RU" sz="1700" dirty="0" smtClean="0"/>
              <a:t>Центральную часть полуострова пересекают два параллельных хребта — Срединный хребет и Восточный хребет, между ними находится </a:t>
            </a:r>
            <a:r>
              <a:rPr lang="ru-RU" sz="1700" dirty="0" err="1" smtClean="0"/>
              <a:t>Центральнокамчатская</a:t>
            </a:r>
            <a:r>
              <a:rPr lang="ru-RU" sz="1700" dirty="0" smtClean="0"/>
              <a:t> низменность, по которой протекает река Камчатка.</a:t>
            </a:r>
          </a:p>
        </p:txBody>
      </p:sp>
    </p:spTree>
    <p:extLst>
      <p:ext uri="{BB962C8B-B14F-4D97-AF65-F5344CB8AC3E}">
        <p14:creationId xmlns:p14="http://schemas.microsoft.com/office/powerpoint/2010/main" val="111671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624736" cy="43204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Вулканы  Камчатки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97173"/>
            <a:ext cx="4248472" cy="5760640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476673"/>
            <a:ext cx="45365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Вулканы являются главными достопримечательностями полуострова Камчатка. </a:t>
            </a:r>
          </a:p>
          <a:p>
            <a:r>
              <a:rPr lang="ru-RU" sz="1600" dirty="0" smtClean="0"/>
              <a:t>Активность вулканов является одной из причин мелких подземных толчков, происходящих в непосредственной близости от вулкана или на нём самом. Во время извержения вулканов в атмосферу выбрасываются вулканический пепел, вулканический шлак и вулканические бомбы — сгустки расплавленных горных пород, а также большое количество разнообразных газов и водяной пар.</a:t>
            </a:r>
          </a:p>
          <a:p>
            <a:endParaRPr lang="ru-RU" sz="1600" dirty="0" smtClean="0"/>
          </a:p>
          <a:p>
            <a:r>
              <a:rPr lang="ru-RU" sz="1600" dirty="0" smtClean="0"/>
              <a:t>Всего на Камчатке насчитывается больше 300 вулканов. К активным и потенциально активным вулканам относят от 28 до 36, количество зависит от применяемых классификационных признаков, и от числа активизировавшихся вулканов, которые ранее считались потухшими. Крупнейшие действующие вулканы на полуострове — Шивелуч, Ключевская, </a:t>
            </a:r>
            <a:r>
              <a:rPr lang="ru-RU" sz="1600" dirty="0" err="1" smtClean="0"/>
              <a:t>Ичинская</a:t>
            </a:r>
            <a:r>
              <a:rPr lang="ru-RU" sz="1600" dirty="0" smtClean="0"/>
              <a:t>, Корякская, Авачинская, </a:t>
            </a:r>
            <a:r>
              <a:rPr lang="ru-RU" sz="1600" dirty="0" err="1" smtClean="0"/>
              <a:t>Карымская</a:t>
            </a:r>
            <a:r>
              <a:rPr lang="ru-RU" sz="1600" dirty="0" smtClean="0"/>
              <a:t> и </a:t>
            </a:r>
            <a:r>
              <a:rPr lang="ru-RU" sz="1600" dirty="0" err="1" smtClean="0"/>
              <a:t>Кроноцкая</a:t>
            </a:r>
            <a:r>
              <a:rPr lang="ru-RU" sz="1600" dirty="0" smtClean="0"/>
              <a:t> сопки.</a:t>
            </a:r>
          </a:p>
          <a:p>
            <a:r>
              <a:rPr lang="ru-RU" sz="1600" dirty="0" smtClean="0"/>
              <a:t>Вулканы Камчатки включены во Всемирное наследие ЮНЕСКО.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02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260648"/>
            <a:ext cx="3384376" cy="360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Вулканы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4326928" cy="475252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08720"/>
            <a:ext cx="4320480" cy="4824536"/>
          </a:xfrm>
        </p:spPr>
      </p:pic>
    </p:spTree>
    <p:extLst>
      <p:ext uri="{BB962C8B-B14F-4D97-AF65-F5344CB8AC3E}">
        <p14:creationId xmlns:p14="http://schemas.microsoft.com/office/powerpoint/2010/main" val="304820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908720"/>
            <a:ext cx="4536504" cy="5040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            Землетрясения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Полуостров Камчатка относится к сейсмически активным зонам России.</a:t>
            </a:r>
          </a:p>
          <a:p>
            <a:endParaRPr lang="ru-RU" sz="1800" dirty="0" smtClean="0"/>
          </a:p>
          <a:p>
            <a:r>
              <a:rPr lang="ru-RU" sz="1800" dirty="0" smtClean="0"/>
              <a:t>Большинство камчатских землетрясений происходит на расстоянии 30—150 километров от восточного побережья полуострова, в </a:t>
            </a:r>
            <a:r>
              <a:rPr lang="ru-RU" sz="1800" dirty="0" err="1" smtClean="0"/>
              <a:t>субдукционной</a:t>
            </a:r>
            <a:r>
              <a:rPr lang="ru-RU" sz="1800" dirty="0" smtClean="0"/>
              <a:t> зоне, примыкающей к Курило-Камчатскому жёлобу.</a:t>
            </a:r>
          </a:p>
          <a:p>
            <a:endParaRPr lang="ru-RU" sz="1800" dirty="0" smtClean="0"/>
          </a:p>
          <a:p>
            <a:r>
              <a:rPr lang="ru-RU" sz="1800" dirty="0" smtClean="0"/>
              <a:t>В апреле 2006 года разразилась серия мощных разрушительных землетрясений, которые привели к эвакуации около 1000 человек, частичным разрушениям в ряде населённых пунктов. Однако жертв со смертельным исходом удалось избежать, сообщалось только о 40 раненых. Первое землетрясение 61.0, 167.0 (G) (O) магнитудой 7,6 произошло 21 апреля в 00:25 по местному времени, за ним последовали </a:t>
            </a:r>
            <a:r>
              <a:rPr lang="ru-RU" sz="1800" dirty="0" err="1" smtClean="0"/>
              <a:t>афтершоки</a:t>
            </a:r>
            <a:r>
              <a:rPr lang="ru-RU" sz="1800" dirty="0" smtClean="0"/>
              <a:t> магнитудой от 4,3 до 5,1, следующий мощный толчок ударил 30 апреля в 5:58 и достигал 6,6 магнитуд и также вызвал ряд </a:t>
            </a:r>
            <a:r>
              <a:rPr lang="ru-RU" sz="1800" dirty="0" err="1" smtClean="0"/>
              <a:t>афтершоков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dirty="0" smtClean="0"/>
              <a:t>Защита зданий и сооружений от разрушительных землетрясений поставлена Владимиром Путиным в ряд важнейших задач Камчатского региона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0077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-1"/>
            <a:ext cx="3096344" cy="6206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Флора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908720"/>
            <a:ext cx="3600400" cy="5544616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620689"/>
            <a:ext cx="5328592" cy="6408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Из деревьев самая распространённая порода — береза Эрмана, или каменная образующая </a:t>
            </a:r>
            <a:r>
              <a:rPr lang="ru-RU" sz="1600" dirty="0" err="1" smtClean="0"/>
              <a:t>редкостойные</a:t>
            </a:r>
            <a:r>
              <a:rPr lang="ru-RU" sz="1600" dirty="0" smtClean="0"/>
              <a:t> леса по всему краю и доходящая на север до юга Корякского нагорья. В оптимальных условиях берёза каменная — довольно крупное дерево, до 15-20 м высотой и 90 см в диаметре. </a:t>
            </a:r>
          </a:p>
          <a:p>
            <a:r>
              <a:rPr lang="ru-RU" sz="1600" dirty="0" smtClean="0"/>
              <a:t>Менее распространены крупные хвойные деревья: лиственница охотская и ель </a:t>
            </a:r>
            <a:r>
              <a:rPr lang="ru-RU" sz="1600" dirty="0" err="1" smtClean="0"/>
              <a:t>аянская</a:t>
            </a:r>
            <a:r>
              <a:rPr lang="ru-RU" sz="1600" dirty="0" smtClean="0"/>
              <a:t> (образующие леса преимущественно в долине реки Камчатки. Эндемик полуострова — пихта грациозная встречается на площади около 22 га только в приустьевой части реки </a:t>
            </a:r>
            <a:r>
              <a:rPr lang="ru-RU" sz="1600" dirty="0" err="1" smtClean="0"/>
              <a:t>Семячик</a:t>
            </a:r>
            <a:r>
              <a:rPr lang="ru-RU" sz="1600" dirty="0" smtClean="0"/>
              <a:t> на восточном побережье Камчатки.</a:t>
            </a:r>
          </a:p>
          <a:p>
            <a:r>
              <a:rPr lang="ru-RU" sz="1600" dirty="0" smtClean="0"/>
              <a:t>Для Камчатки очень характерно высокотравье, такие виды, как борщевик сладкий ,лабазник камчатский, или </a:t>
            </a:r>
            <a:r>
              <a:rPr lang="ru-RU" sz="1600" dirty="0" err="1" smtClean="0"/>
              <a:t>шеломайник</a:t>
            </a:r>
            <a:r>
              <a:rPr lang="ru-RU" sz="1600" dirty="0" smtClean="0"/>
              <a:t> дудник медвежий </a:t>
            </a:r>
            <a:r>
              <a:rPr lang="ru-RU" sz="1600" dirty="0" err="1" smtClean="0"/>
              <a:t>какалия</a:t>
            </a:r>
            <a:r>
              <a:rPr lang="ru-RU" sz="1600" dirty="0" smtClean="0"/>
              <a:t> камчатская </a:t>
            </a:r>
            <a:r>
              <a:rPr lang="ru-RU" sz="1600" dirty="0" err="1" smtClean="0"/>
              <a:t>страусопер</a:t>
            </a:r>
            <a:r>
              <a:rPr lang="ru-RU" sz="1600" dirty="0" smtClean="0"/>
              <a:t> Камчатка богата дикими ягодами — на полуострове растет жимолость съедобная, два вида голубики, водяника (</a:t>
            </a:r>
            <a:r>
              <a:rPr lang="ru-RU" sz="1600" dirty="0" err="1" smtClean="0"/>
              <a:t>шикша</a:t>
            </a:r>
            <a:r>
              <a:rPr lang="ru-RU" sz="1600" dirty="0" smtClean="0"/>
              <a:t>), брусника, два вида клюквы, морошка, княженика (арктическая малина), малина сахалинская, смородина — </a:t>
            </a:r>
            <a:r>
              <a:rPr lang="ru-RU" sz="1600" dirty="0" err="1" smtClean="0"/>
              <a:t>красноплодные</a:t>
            </a:r>
            <a:r>
              <a:rPr lang="ru-RU" sz="1600" dirty="0" smtClean="0"/>
              <a:t> виды: печальная и </a:t>
            </a:r>
            <a:r>
              <a:rPr lang="ru-RU" sz="1600" dirty="0" err="1" smtClean="0"/>
              <a:t>бледноцветковая</a:t>
            </a:r>
            <a:r>
              <a:rPr lang="ru-RU" sz="1600" dirty="0" smtClean="0"/>
              <a:t>, а также редкая здесь черноплодная смородина-дикуша, рябина — крупноплодная </a:t>
            </a:r>
            <a:r>
              <a:rPr lang="ru-RU" sz="1600" dirty="0" err="1" smtClean="0"/>
              <a:t>бузинолистная</a:t>
            </a:r>
            <a:r>
              <a:rPr lang="ru-RU" sz="1600" dirty="0" smtClean="0"/>
              <a:t> и мелкоплодная камчатская, </a:t>
            </a:r>
            <a:r>
              <a:rPr lang="ru-RU" sz="1600" dirty="0" err="1" smtClean="0"/>
              <a:t>красника</a:t>
            </a:r>
            <a:r>
              <a:rPr lang="ru-RU" sz="1600" dirty="0" smtClean="0"/>
              <a:t> (</a:t>
            </a:r>
            <a:r>
              <a:rPr lang="ru-RU" sz="1600" dirty="0" err="1" smtClean="0"/>
              <a:t>клоповка</a:t>
            </a:r>
            <a:r>
              <a:rPr lang="ru-RU" sz="1600" dirty="0" smtClean="0"/>
              <a:t>), костяника и др.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7062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16632"/>
            <a:ext cx="1877373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Фауна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140" y="1002095"/>
            <a:ext cx="6730056" cy="4525963"/>
          </a:xfrm>
        </p:spPr>
      </p:pic>
      <p:sp>
        <p:nvSpPr>
          <p:cNvPr id="6" name="Прямоугольник 5"/>
          <p:cNvSpPr/>
          <p:nvPr/>
        </p:nvSpPr>
        <p:spPr>
          <a:xfrm>
            <a:off x="2745795" y="5886564"/>
            <a:ext cx="3754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Бурый камчатский медведь весной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Сухопутная фауна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Фауну сухопутных млекопитающих составляют: камчатский соболь, горностай, выдра, заяц-беляк, ондатра, лисица, лось, северный олень, снежный баран, рысь, полярный волк, росомаха, ласка и др. Фауне присущи некоторые черты островного характера: на Камчатке нет многих типичных для Восточной Сибири и Дальнего Востока таёжных животных, например кабарги, дикуши, только на самом севере края встречается белка-летяга, сравнительно недавно через </a:t>
            </a:r>
            <a:r>
              <a:rPr lang="ru-RU" sz="1800" dirty="0" err="1" smtClean="0"/>
              <a:t>Парапольский</a:t>
            </a:r>
            <a:r>
              <a:rPr lang="ru-RU" sz="1800" dirty="0" smtClean="0"/>
              <a:t> дол и далее к югу проник якутский бурундук, также, как и рысь в 30-е годы XX века. Из крупных хищных зверей лесной зоны самым заметным и самым известным видом был и остаётся камчатский бурый медведь.</a:t>
            </a:r>
          </a:p>
          <a:p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Наиболее многочисленны насекомые, которые составляют 80 % всех видов животных, вместе взятых. Из членистоногих много пауков. Земноводных на Камчатке всего 2 вида: сибирский </a:t>
            </a:r>
            <a:r>
              <a:rPr lang="ru-RU" sz="1800" dirty="0" err="1" smtClean="0"/>
              <a:t>углозуб</a:t>
            </a:r>
            <a:r>
              <a:rPr lang="ru-RU" sz="1800" dirty="0" smtClean="0"/>
              <a:t>, который распространен по всему полуострову, и случайно </a:t>
            </a:r>
            <a:r>
              <a:rPr lang="ru-RU" sz="1800" dirty="0" err="1" smtClean="0"/>
              <a:t>интродуцированная</a:t>
            </a:r>
            <a:r>
              <a:rPr lang="ru-RU" sz="1800" dirty="0" smtClean="0"/>
              <a:t> озёрная лягушка, обитающая только на юге полуострова в </a:t>
            </a:r>
            <a:r>
              <a:rPr lang="ru-RU" sz="1800" dirty="0" err="1" smtClean="0"/>
              <a:t>Халактырском</a:t>
            </a:r>
            <a:r>
              <a:rPr lang="ru-RU" sz="1800" dirty="0" smtClean="0"/>
              <a:t> озере и </a:t>
            </a:r>
            <a:r>
              <a:rPr lang="ru-RU" sz="1800" dirty="0" err="1" smtClean="0"/>
              <a:t>Паратунской</a:t>
            </a:r>
            <a:r>
              <a:rPr lang="ru-RU" sz="1800" dirty="0" smtClean="0"/>
              <a:t> долине. Сухопутные рептилии отсутствуют, дважды у берегов полуострова вылавливалась морская кожистая черепаха, мигрировавшая из тропических морей.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38617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5112568" cy="86409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Птицы и морская фауна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На Камчатке около 220 видов птиц. Из них тихоокеанская чайка, </a:t>
            </a:r>
            <a:r>
              <a:rPr lang="ru-RU" sz="1800" dirty="0" err="1" smtClean="0"/>
              <a:t>топорки</a:t>
            </a:r>
            <a:r>
              <a:rPr lang="ru-RU" sz="1800" dirty="0" smtClean="0"/>
              <a:t>, </a:t>
            </a:r>
            <a:r>
              <a:rPr lang="ru-RU" sz="1800" dirty="0" err="1" smtClean="0"/>
              <a:t>берингийский</a:t>
            </a:r>
            <a:r>
              <a:rPr lang="ru-RU" sz="1800" dirty="0" smtClean="0"/>
              <a:t> баклан, тихоокеанский чистик, кайры, глупыши являются представителями базаров. Повсюду представлены и такие виды — вороны, сороки, кедровки, трясогузки, куропатки, кулики. Менее доступны для наблюдения такие мелкие птицы, как малая мухоловка, китайская зеленушка, пятнистый конек, охотский сверчок, сизая овсянка, соловей-свистун, юрок, восточная синица, овсянка-дубровник, сибирский жупан, щур, синехвостка, горный дупель, розовая чайка. Множество представителей хищной фауны, в том числе </a:t>
            </a:r>
            <a:r>
              <a:rPr lang="ru-RU" sz="1800" dirty="0" err="1" smtClean="0"/>
              <a:t>белоплечий</a:t>
            </a:r>
            <a:r>
              <a:rPr lang="ru-RU" sz="1800" dirty="0" smtClean="0"/>
              <a:t> орлан, орлан-белохвост, беркут, сапсан, скопа, ястребиная сова </a:t>
            </a:r>
          </a:p>
          <a:p>
            <a:pPr marL="0" indent="0">
              <a:buNone/>
            </a:pPr>
            <a:r>
              <a:rPr lang="ru-RU" sz="1800" dirty="0" smtClean="0"/>
              <a:t>Морская фауна</a:t>
            </a:r>
          </a:p>
          <a:p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Воды, омывающие Камчатку, богаты разнообразными моллюсками: мидия, </a:t>
            </a:r>
            <a:r>
              <a:rPr lang="ru-RU" sz="1800" dirty="0" err="1" smtClean="0"/>
              <a:t>литторина</a:t>
            </a:r>
            <a:r>
              <a:rPr lang="ru-RU" sz="1800" dirty="0" smtClean="0"/>
              <a:t>, трубач, хитон, ракообразными: креветка, камчатский краб, морскими млекопитающими: тюлень, сивуч, калан, морж, морской котик, а также большим количеством видов рыб: в Беринговом море — 394 вида, в Охотском море — 270 видов. Одной из наиболее распространённых и многочисленных глубоководных промысловых рыб в этом районе является гигантский </a:t>
            </a:r>
            <a:r>
              <a:rPr lang="ru-RU" sz="1800" dirty="0" err="1" smtClean="0"/>
              <a:t>макрурус</a:t>
            </a:r>
            <a:r>
              <a:rPr lang="ru-RU" sz="1800" dirty="0"/>
              <a:t>.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23448472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</TotalTime>
  <Words>1068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Полуостров  Камчатка</vt:lpstr>
      <vt:lpstr>Презентация PowerPoint</vt:lpstr>
      <vt:lpstr>Вулканы  Камчатки</vt:lpstr>
      <vt:lpstr>Вулканы</vt:lpstr>
      <vt:lpstr>            Землетрясения</vt:lpstr>
      <vt:lpstr>Флора</vt:lpstr>
      <vt:lpstr>Фауна</vt:lpstr>
      <vt:lpstr>Сухопутная фауна</vt:lpstr>
      <vt:lpstr>Птицы и морская фауна</vt:lpstr>
      <vt:lpstr>Особо охраняемые территории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Полуостров Камчатка</dc:title>
  <dc:creator>Наталья</dc:creator>
  <cp:lastModifiedBy>Наталья</cp:lastModifiedBy>
  <cp:revision>6</cp:revision>
  <dcterms:created xsi:type="dcterms:W3CDTF">2013-04-17T18:58:09Z</dcterms:created>
  <dcterms:modified xsi:type="dcterms:W3CDTF">2013-04-17T19:59:47Z</dcterms:modified>
</cp:coreProperties>
</file>