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4" r:id="rId6"/>
    <p:sldId id="263" r:id="rId7"/>
    <p:sldId id="259" r:id="rId8"/>
    <p:sldId id="260" r:id="rId9"/>
    <p:sldId id="262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4660"/>
  </p:normalViewPr>
  <p:slideViewPr>
    <p:cSldViewPr>
      <p:cViewPr varScale="1">
        <p:scale>
          <a:sx n="84" d="100"/>
          <a:sy n="84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0051-8733-47A9-92B1-AD05579EB9A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339E-6F67-4771-9C10-29F50E45B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1_window-view-nest-box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2_festive-mini-globe-bird-feeder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3_seagrass-birdhous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4_acorn-birdfeeder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5_xlarg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6_bungee-bird-feede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mirepozitiva.ru/wp-content/uploads/2010/03/7_cat-astrophe-sculptural-birdhous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grushka.kz/kart_for/images/434b7964c9c55b2b9adb14903407262d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razy.werd.ru/uploads/posts/thumbs/2008-04-30/1209489698_3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hyperlink" Target="http://www.membrana.ru/images/articles/1257179816-1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kvnru.ru/img/raz_09_0_skvo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hyperlink" Target="http://www.apartmenttherapy.com/uimages/sf/8-13-08birdhaus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rendy.ru/wp-content/gallery/modern-birdhouses/modern-birdhouses13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rendy.ru/wp-content/gallery/modern-birdhouses/modern-birdhouses1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Скворцы ждут! http://kryliev.net/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чего нужны скворечники?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474840" cy="44644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 smtClean="0"/>
              <a:t>         Вешать </a:t>
            </a:r>
            <a:r>
              <a:rPr lang="ru-RU" sz="2900" b="1" dirty="0"/>
              <a:t>у жилья домики-скворечники — является старой народной традицией. Птицы, живущие рядом, не только оказывают неоценимую помощь садоводам (скворчиный выводок за 5 дней может съесть около 1000 майских жуков и их личинок, не считая огромного множества гусениц и слизней), но и радует нас, жителей мегаполиса, своим видом и пением. </a:t>
            </a:r>
          </a:p>
          <a:p>
            <a:pPr algn="just"/>
            <a:r>
              <a:rPr lang="ru-RU" sz="2900" b="1" dirty="0" smtClean="0"/>
              <a:t>          Но </a:t>
            </a:r>
            <a:r>
              <a:rPr lang="ru-RU" sz="2900" b="1" dirty="0"/>
              <a:t>самое главное — это то, что строя скворечники, мы прививаем детям любовь к животным, учим их бережно относиться к природе, кроме того в птичьем домике или другом искусственном укрытии могут поселиться животные из Красной книги, и мы, таким образом, поможем спасти биологические виды, которым грозит исчезновение.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9" y="5143512"/>
            <a:ext cx="5500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Составила: учитель начальных классов МБОУ «СОШ№3» г. Корсакова, Сахалинской обл.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Шаврина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Владимировна.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8898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   Немецкий </a:t>
            </a:r>
            <a:r>
              <a:rPr lang="ru-RU" sz="2400" b="1" dirty="0"/>
              <a:t>ученый </a:t>
            </a:r>
            <a:r>
              <a:rPr lang="ru-RU" sz="2400" b="1" dirty="0" err="1"/>
              <a:t>Хеннике</a:t>
            </a:r>
            <a:r>
              <a:rPr lang="ru-RU" sz="2400" b="1" dirty="0"/>
              <a:t> в большом “Наставлении по привлечению птиц” 1912 года издания приписывает “изобретение” скворечника немецкому же зоологу Г. Ч. </a:t>
            </a:r>
            <a:r>
              <a:rPr lang="ru-RU" sz="2400" b="1" dirty="0" err="1"/>
              <a:t>Глогеру</a:t>
            </a:r>
            <a:r>
              <a:rPr lang="ru-RU" sz="2400" b="1" dirty="0"/>
              <a:t>. Уместно по этому поводу привести несколько строк из протокола заседания Комитета по акклиматизации животных от 14 февраля 1857 года в России. Ученый секретарь комитета А. П. Богданов выслал из Берлина “шесть искусственных гнезд, придуманных знаменитым Г. Ч. </a:t>
            </a:r>
            <a:r>
              <a:rPr lang="ru-RU" sz="2400" b="1" dirty="0" err="1"/>
              <a:t>Глогером</a:t>
            </a:r>
            <a:r>
              <a:rPr lang="ru-RU" sz="2400" b="1" dirty="0"/>
              <a:t>”. Что же это за искусственные гнезда были изобретены? В “Отчете о действиях” того же Комитета говорится: “Он (</a:t>
            </a:r>
            <a:r>
              <a:rPr lang="ru-RU" sz="2400" b="1" dirty="0" err="1"/>
              <a:t>Глогер</a:t>
            </a:r>
            <a:r>
              <a:rPr lang="ru-RU" sz="2400" b="1" dirty="0"/>
              <a:t>) придумал устраивать искусственные гнезда для этих птиц, нечто вроде наших скворечников”. Из этих записей видно, что в это время скворечники не были у нас новинкой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     В </a:t>
            </a:r>
            <a:r>
              <a:rPr lang="ru-RU" sz="3200" b="1" dirty="0"/>
              <a:t>1898 году вышла книга барона </a:t>
            </a:r>
            <a:r>
              <a:rPr lang="ru-RU" sz="3200" b="1" dirty="0" err="1"/>
              <a:t>Ганса</a:t>
            </a:r>
            <a:r>
              <a:rPr lang="ru-RU" sz="3200" b="1" dirty="0"/>
              <a:t> фон </a:t>
            </a:r>
            <a:r>
              <a:rPr lang="ru-RU" sz="3200" b="1" dirty="0" err="1"/>
              <a:t>Берлепша</a:t>
            </a:r>
            <a:r>
              <a:rPr lang="ru-RU" sz="3200" b="1" dirty="0"/>
              <a:t> “Всеобщая защита птиц”, которая была переведена почти на все европейские языки. В своем имении “</a:t>
            </a:r>
            <a:r>
              <a:rPr lang="ru-RU" sz="3200" b="1" dirty="0" err="1"/>
              <a:t>Зесбах</a:t>
            </a:r>
            <a:r>
              <a:rPr lang="ru-RU" sz="3200" b="1" dirty="0"/>
              <a:t>” </a:t>
            </a:r>
            <a:r>
              <a:rPr lang="ru-RU" sz="3200" b="1" dirty="0" err="1"/>
              <a:t>Берлепш</a:t>
            </a:r>
            <a:r>
              <a:rPr lang="ru-RU" sz="3200" b="1" dirty="0"/>
              <a:t> испытывал модели сверленых дуплянок для птиц разных размеров. Фабрика фирмы </a:t>
            </a:r>
            <a:r>
              <a:rPr lang="ru-RU" sz="3200" b="1" dirty="0" err="1"/>
              <a:t>Шейде</a:t>
            </a:r>
            <a:r>
              <a:rPr lang="ru-RU" sz="3200" b="1" dirty="0"/>
              <a:t> начала массовое производство этих гнездовий. Книга переиздавалась много раз, ее роль в пропаганде птиц и их привлечении была огромной.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       К </a:t>
            </a:r>
            <a:r>
              <a:rPr lang="ru-RU" sz="2800" b="1" dirty="0"/>
              <a:t>настоящему времени предложено много новых моделей скворечников, </a:t>
            </a:r>
            <a:r>
              <a:rPr lang="ru-RU" sz="2800" b="1" dirty="0" err="1"/>
              <a:t>синичников</a:t>
            </a:r>
            <a:r>
              <a:rPr lang="ru-RU" sz="2800" b="1" dirty="0"/>
              <a:t>, </a:t>
            </a:r>
            <a:r>
              <a:rPr lang="ru-RU" sz="2800" b="1" dirty="0" err="1"/>
              <a:t>галочников</a:t>
            </a:r>
            <a:r>
              <a:rPr lang="ru-RU" sz="2800" b="1" dirty="0"/>
              <a:t>, </a:t>
            </a:r>
            <a:r>
              <a:rPr lang="ru-RU" sz="2800" b="1" dirty="0" err="1"/>
              <a:t>совятников</a:t>
            </a:r>
            <a:r>
              <a:rPr lang="ru-RU" sz="2800" b="1" dirty="0"/>
              <a:t> и прочих птичьих гнездовий, их изобретение продолжается. В нашей стране </a:t>
            </a:r>
            <a:r>
              <a:rPr lang="ru-RU" sz="2800" b="1" dirty="0" smtClean="0"/>
              <a:t>наиболее распространено </a:t>
            </a:r>
            <a:r>
              <a:rPr lang="ru-RU" sz="2800" b="1" dirty="0"/>
              <a:t>ящичное, сделанное из досок, гнездовье упрощенной конструкции с открывающейся крышкой без наклона, предложенное автором в 1949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404665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Для </a:t>
            </a:r>
            <a:r>
              <a:rPr lang="ru-RU" sz="2800" b="1" dirty="0"/>
              <a:t>широкого использования птиц в качестве биологического средства защиты от вредителей парков, лесов, плодовых садов назрела необходимость массового выпуска искусственных гнездовий и в нашей стране.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36912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Размер </a:t>
            </a:r>
            <a:r>
              <a:rPr lang="ru-RU" sz="2800" b="1" dirty="0"/>
              <a:t>домика для скворца: дно — 14 </a:t>
            </a:r>
            <a:r>
              <a:rPr lang="ru-RU" sz="2800" b="1" dirty="0" err="1"/>
              <a:t>х</a:t>
            </a:r>
            <a:r>
              <a:rPr lang="ru-RU" sz="2800" b="1" dirty="0"/>
              <a:t> 14 см, высота — 30 см, диаметр летка — 47—50 мм. В последние годы численность скворцов в городе достаточно велика, они ведь уже привыкли здесь гнездиться. Поэтому первоочередное внимание следует уделить привлечению мелких насекомоядных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кворечник с видом на комнату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3456384" cy="37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Виды скворечников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86182" y="1124745"/>
            <a:ext cx="5143536" cy="5112568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/>
              <a:t>Вид в окне</a:t>
            </a:r>
          </a:p>
          <a:p>
            <a:pPr algn="just"/>
            <a:r>
              <a:rPr lang="ru-RU" sz="9600" b="1" dirty="0" smtClean="0"/>
              <a:t>           Любите </a:t>
            </a:r>
            <a:r>
              <a:rPr lang="ru-RU" sz="9600" b="1" dirty="0"/>
              <a:t>наблюдать за птичками? Тогда по достоинству оцените этот скворечник, задняя стенка которого заменена на прозрачный пластик. Скворечник прикрепляется снаружи к окну с помощью специальных присосок. Теперь ваша семья может наблюдать, как поселившиеся в нем птички обустраивают гнездо, высиживают птенчиков. А семейство птичек с удовольствием понаблюдает за вами:)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067128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Оригинальные разноцветные кормушки для птиц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             Красный</a:t>
            </a:r>
            <a:r>
              <a:rPr lang="ru-RU" b="1" dirty="0"/>
              <a:t>, желтый, зеленый (прямо как светофор) - именно в такие веселые цвета раскрашены эти необычные кормушки для птиц, сделанные из стальной сетки. В каждой из этих круглых штучек есть по три отверстия для разных видов семян. Вашим пернатым друзьям наверняка понравится!</a:t>
            </a:r>
          </a:p>
          <a:p>
            <a:endParaRPr lang="ru-RU" dirty="0"/>
          </a:p>
        </p:txBody>
      </p:sp>
      <p:pic>
        <p:nvPicPr>
          <p:cNvPr id="6" name="Содержимое 5" descr="Праздничные маленькие круглые кормушки для птиц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6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7355160" cy="172819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Плетеный скворечник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b="1" dirty="0" smtClean="0"/>
              <a:t>      Маленьких </a:t>
            </a:r>
            <a:r>
              <a:rPr lang="ru-RU" b="1" dirty="0"/>
              <a:t>птичек наверняка привлечет вот такой симпатичный плетеный скворечник. Хотя он может привлечь и пчел, которые перепутают его с ульем:)</a:t>
            </a:r>
          </a:p>
          <a:p>
            <a:endParaRPr lang="ru-RU" dirty="0"/>
          </a:p>
        </p:txBody>
      </p:sp>
      <p:pic>
        <p:nvPicPr>
          <p:cNvPr id="6" name="Содержимое 5" descr="декоративный плетеный скворечник для маленьких птичек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Декоративные желуди - кормушки для птиц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b="1" dirty="0" smtClean="0"/>
              <a:t>        Птички </a:t>
            </a:r>
            <a:r>
              <a:rPr lang="ru-RU" b="1" dirty="0"/>
              <a:t>наверняка стаями будут слетаться на эти декоративные кормушки, форма которых была подсказана дизайнеру самой природой.</a:t>
            </a:r>
          </a:p>
          <a:p>
            <a:endParaRPr lang="ru-RU" dirty="0"/>
          </a:p>
        </p:txBody>
      </p:sp>
      <p:pic>
        <p:nvPicPr>
          <p:cNvPr id="6" name="Содержимое 5" descr="декоративные кормушки для птиц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3457907" cy="39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 smtClean="0"/>
              <a:t>Скворечник-кормушка "Пизанская башня"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       Скворечник </a:t>
            </a:r>
            <a:r>
              <a:rPr lang="ru-RU" b="1" dirty="0"/>
              <a:t>и кормушка в одном флаконе, вернее, в одной Пизанской башне! Ее верхушка легко наполняется кормом для птиц, а сама башня является удобным маленьким птичьим домиком. И для сада украшение, и для птиц угощение:)</a:t>
            </a:r>
          </a:p>
          <a:p>
            <a:pPr algn="just"/>
            <a:endParaRPr lang="ru-RU" dirty="0"/>
          </a:p>
        </p:txBody>
      </p:sp>
      <p:pic>
        <p:nvPicPr>
          <p:cNvPr id="6" name="Содержимое 5" descr="Скворечник и кормушка для птиц в одной башне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00201"/>
            <a:ext cx="3312368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Банджи-джампер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500594" cy="4525963"/>
          </a:xfrm>
        </p:spPr>
        <p:txBody>
          <a:bodyPr/>
          <a:lstStyle/>
          <a:p>
            <a:pPr algn="just"/>
            <a:r>
              <a:rPr lang="ru-RU" sz="3200" b="1" dirty="0" smtClean="0"/>
              <a:t>     Необычная</a:t>
            </a:r>
            <a:r>
              <a:rPr lang="ru-RU" sz="3200" b="1" dirty="0"/>
              <a:t>, потрясающая по своей простоте и </a:t>
            </a:r>
            <a:r>
              <a:rPr lang="ru-RU" sz="3200" b="1" dirty="0" err="1"/>
              <a:t>креативу</a:t>
            </a:r>
            <a:r>
              <a:rPr lang="ru-RU" sz="3200" b="1" dirty="0"/>
              <a:t>, а главное - недорогая кормушка для птиц! Правда, сдается нам, она - одноразовая:)</a:t>
            </a:r>
          </a:p>
          <a:p>
            <a:endParaRPr lang="ru-RU" dirty="0"/>
          </a:p>
        </p:txBody>
      </p:sp>
      <p:pic>
        <p:nvPicPr>
          <p:cNvPr id="6" name="Содержимое 5" descr="банджи-джампер - креативная кормушка для птиц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6694512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появились скворечники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992888" cy="4514056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3600" b="1" dirty="0"/>
          </a:p>
          <a:p>
            <a:pPr algn="just"/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chemeClr val="tx1"/>
                </a:solidFill>
              </a:rPr>
              <a:t>На </a:t>
            </a:r>
            <a:r>
              <a:rPr lang="ru-RU" sz="3600" b="1" dirty="0">
                <a:solidFill>
                  <a:schemeClr val="tx1"/>
                </a:solidFill>
              </a:rPr>
              <a:t>Руси всегда любили мелких птиц, селившихся рядом с человеческим жильем, считали их божьими созданиями и добрыми вестниками. Но обычай строить для птиц жилища утвердился у нас всего около трехсот лет назад.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</a:rPr>
              <a:t>       Классический </a:t>
            </a:r>
            <a:r>
              <a:rPr lang="ru-RU" sz="3600" b="1" dirty="0">
                <a:solidFill>
                  <a:schemeClr val="tx1"/>
                </a:solidFill>
              </a:rPr>
              <a:t>общеизвестный домик для птиц — это скворечник. Родина его — Западная Европа. Но там искусственные гнездовья для скворцов придумали из соображений гастрономических - скворцы шли в пищу, и повара желали, чтобы дичь и яйца всегда были под рукой.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</a:rPr>
              <a:t>        На </a:t>
            </a:r>
            <a:r>
              <a:rPr lang="ru-RU" sz="3600" b="1" dirty="0">
                <a:solidFill>
                  <a:schemeClr val="tx1"/>
                </a:solidFill>
              </a:rPr>
              <a:t>Русь мода на птичьи теремки пришла с Петром Великим. Суровый государь любил приятные мелочи и забавные вещицы. Увидев в Европе скворечники, он не преминул в обязательном порядке ввести их на родине.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39952" y="1600201"/>
            <a:ext cx="4546848" cy="413305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            "</a:t>
            </a:r>
            <a:r>
              <a:rPr lang="ru-RU" b="1" dirty="0"/>
              <a:t>Катастрофический скворечник" придумал и воплотил французский дизайнер </a:t>
            </a:r>
            <a:r>
              <a:rPr lang="ru-RU" b="1" dirty="0" err="1"/>
              <a:t>Frederic</a:t>
            </a:r>
            <a:r>
              <a:rPr lang="ru-RU" b="1" dirty="0"/>
              <a:t> </a:t>
            </a:r>
            <a:r>
              <a:rPr lang="ru-RU" b="1" dirty="0" err="1"/>
              <a:t>Levesque</a:t>
            </a:r>
            <a:r>
              <a:rPr lang="ru-RU" b="1" dirty="0"/>
              <a:t>. Скворечник легко крепится к дереву, дому или к чему там его еще можно прикрепить.</a:t>
            </a:r>
          </a:p>
          <a:p>
            <a:endParaRPr lang="ru-RU" dirty="0"/>
          </a:p>
        </p:txBody>
      </p:sp>
      <p:pic>
        <p:nvPicPr>
          <p:cNvPr id="6" name="Содержимое 5" descr="дизайнерский скворечник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2403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Кошка для птички?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142984"/>
            <a:ext cx="3826768" cy="4929411"/>
          </a:xfrm>
        </p:spPr>
        <p:txBody>
          <a:bodyPr/>
          <a:lstStyle/>
          <a:p>
            <a:pPr algn="just"/>
            <a:r>
              <a:rPr lang="ru-RU" b="1" dirty="0" smtClean="0"/>
              <a:t>              Мы </a:t>
            </a:r>
            <a:r>
              <a:rPr lang="ru-RU" b="1" dirty="0"/>
              <a:t>думаем, что птички не рискнут селиться в "катастрофическом скворечнике" и ему суждено будет остаться просто садовым украшением. А вы как думаете?</a:t>
            </a:r>
          </a:p>
          <a:p>
            <a:endParaRPr lang="ru-RU" dirty="0"/>
          </a:p>
        </p:txBody>
      </p:sp>
      <p:pic>
        <p:nvPicPr>
          <p:cNvPr id="6" name="i-main-pic" descr="Картинка 7 из 83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«Коммуналка»</a:t>
            </a:r>
            <a:endParaRPr lang="ru-RU" dirty="0"/>
          </a:p>
        </p:txBody>
      </p:sp>
      <p:pic>
        <p:nvPicPr>
          <p:cNvPr id="6" name="i-main-pic" descr="Картинка 14 из 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7" y="1720056"/>
            <a:ext cx="3552255" cy="38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5 из 83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56793"/>
            <a:ext cx="34521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«Пизанская башня»</a:t>
            </a:r>
            <a:endParaRPr lang="ru-RU" b="1" dirty="0"/>
          </a:p>
        </p:txBody>
      </p:sp>
      <p:pic>
        <p:nvPicPr>
          <p:cNvPr id="6" name="i-main-pic" descr="Картинка 1 из 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3014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 из 83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00808"/>
            <a:ext cx="3019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caricatura.ru/parad/doljenets/pic/26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2 из 83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72817"/>
            <a:ext cx="4032448" cy="33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sotrendy.ru/wp-content/gallery/modern-birdhouses/modern-birdhouses16.jpg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скворечник от студии Лебедева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16833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48872" cy="1143000"/>
          </a:xfrm>
        </p:spPr>
        <p:txBody>
          <a:bodyPr/>
          <a:lstStyle/>
          <a:p>
            <a:r>
              <a:rPr lang="ru-RU" b="1" dirty="0" smtClean="0"/>
              <a:t>КТО ИЗОБРЕЛ СКВОРЕЧНИК?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sz="3500" b="1" dirty="0" smtClean="0"/>
              <a:t>        Письменное </a:t>
            </a:r>
            <a:r>
              <a:rPr lang="ru-RU" sz="3500" b="1" dirty="0"/>
              <a:t>упоминание о скворечниках имеется в “Книге для охотников” 1774 года Василия Левшина: “А в Крыму, Малороссии и во многих местах России водятся скворцы по дворам под </a:t>
            </a:r>
            <a:r>
              <a:rPr lang="ru-RU" sz="3500" b="1" dirty="0" err="1"/>
              <a:t>застреками</a:t>
            </a:r>
            <a:r>
              <a:rPr lang="ru-RU" sz="3500" b="1" dirty="0"/>
              <a:t>, иные хозяева делают для них из бересты нарочные свертки, где им </a:t>
            </a:r>
            <a:r>
              <a:rPr lang="ru-RU" sz="3500" b="1" dirty="0" err="1"/>
              <a:t>гнезды</a:t>
            </a:r>
            <a:r>
              <a:rPr lang="ru-RU" sz="3500" b="1" dirty="0"/>
              <a:t> вить. Таковые дворовые скворцы приятным свистом увеселяют слух человеческий”.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20689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         По-видимому</a:t>
            </a:r>
            <a:r>
              <a:rPr lang="ru-RU" sz="3200" b="1" dirty="0"/>
              <a:t>, первые массовые попытки человека соорудить и предоставить птицам жилье были предприняты гораздо раньше, скорее всего в прошлом тысячелетии в Индии. Индусы издавна гуманно относятся ко всем животным. Индийскому скворцу майне и сейчас развешивают для гнезд сухие бутылочные тыквы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-  В </a:t>
            </a:r>
            <a:r>
              <a:rPr lang="ru-RU" sz="3600" b="1" dirty="0"/>
              <a:t>Европе независимо от индусов первыми научились привлекать скворцов жители Нидерландов. Подтверждение этому — некоторые полотна фламандской живописи, на которых, начиная с 1500 года, изображены и скворечники, и птицы около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7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</a:t>
            </a:r>
            <a:r>
              <a:rPr lang="ru-RU" sz="2400" b="1" dirty="0" smtClean="0"/>
              <a:t>     </a:t>
            </a:r>
            <a:r>
              <a:rPr lang="ru-RU" sz="2400" b="1" dirty="0" smtClean="0"/>
              <a:t>Есть </a:t>
            </a:r>
            <a:r>
              <a:rPr lang="ru-RU" sz="2400" b="1" dirty="0"/>
              <a:t>и письменные подтверждения. Профессор Г. П. Дементьев нашел в старинном трактате “О птицах Олины”, напечатанном в Риме в 1622 году, изображения скворца и глиняного скворечника рядом. Фламандские скворечники были из обожженной глины, в форме кувшина, плоского с одной стороны. На этой плоской стенке имелось большое, чтобы рука проходила, отверстие. С другой стороны — леток. Скворечник вешали на строениях на гвоздь, плоской стороной к стене. Большое отверстие было, конечно, не для гвоздя. Скворечники, оказывается, развешивались совсем не для охраны скворцов, а наоборот, для использования в пищу птенцов, как только они подрастали.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     Еще </a:t>
            </a:r>
            <a:r>
              <a:rPr lang="ru-RU" sz="2800" b="1" dirty="0"/>
              <a:t>раньше новгородцы, заселившие северные земли до самого Белого моря, привлекали в долбленых колодах уток-гоголей. В природе они гнездятся в дуплах. Расставляли дуплянки по берегам рек, а когда заканчивалась кладка яиц, объезжали на лодке дуплянки и собирали яйца. Вторую кладку уже не трогали. И сейчас в Дарвинском заповеднике на Рыбинском водохранилище гоголи охотно поселяются в больших, из досок, “скворечниках”. Конечно, никто у них кладок не отбирает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620689"/>
            <a:ext cx="7315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</a:t>
            </a:r>
            <a:r>
              <a:rPr lang="ru-RU" sz="2400" b="1" dirty="0" smtClean="0"/>
              <a:t>        Ну </a:t>
            </a:r>
            <a:r>
              <a:rPr lang="ru-RU" sz="2400" b="1" dirty="0"/>
              <a:t>а собственно скворечник — деревянный птичий домик из досок — впервые появился тоже на Руси. В старину скворечники бывали настоящими произведениями искусства. На отрезке бревна с полостью в центре вырезали фигуры людей, раскрашивали их. Из досок сооружали подобие теремка с двускатной крышей, балконом, украшенным резьбой. Птицам это было не нужно, зато людям приятно. Интересные старинные скворечники хранятся в коллекциях Исторического музея в Москве и Музея игрушки в Загорске. Уже сама трудоемкость изготовления говорила о том, с какой любовью люди относились к этому делу и обитателям домиков — скворцам.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</a:t>
            </a:r>
            <a:r>
              <a:rPr lang="ru-RU" sz="3200" b="1" dirty="0" smtClean="0"/>
              <a:t>           </a:t>
            </a:r>
            <a:r>
              <a:rPr lang="ru-RU" sz="3200" b="1" dirty="0" smtClean="0"/>
              <a:t>В </a:t>
            </a:r>
            <a:r>
              <a:rPr lang="ru-RU" sz="3200" b="1" dirty="0"/>
              <a:t>наше время этот славный русский обычай не только не забыт, но распространился и на города. В районах московских новостроек множество скворечников на деревьях, а где их нет — на балконах. </a:t>
            </a:r>
            <a:r>
              <a:rPr lang="ru-RU" sz="3200" b="1" dirty="0" smtClean="0"/>
              <a:t>                    Это </a:t>
            </a:r>
            <a:r>
              <a:rPr lang="ru-RU" sz="3200" b="1" dirty="0"/>
              <a:t>новоселы “на счастье” приглашают скворцов поселиться рядом</a:t>
            </a:r>
            <a:r>
              <a:rPr lang="ru-RU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1126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Для чего нужны скворечники?</vt:lpstr>
      <vt:lpstr>Как появились скворечники? </vt:lpstr>
      <vt:lpstr>КТО ИЗОБРЕЛ СКВОРЕЧНИК?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Виды скворечников.</vt:lpstr>
      <vt:lpstr>Оригинальные разноцветные кормушки для птиц </vt:lpstr>
      <vt:lpstr>Плетеный скворечник </vt:lpstr>
      <vt:lpstr>Декоративные желуди - кормушки для птиц </vt:lpstr>
      <vt:lpstr>Скворечник-кормушка "Пизанская башня" </vt:lpstr>
      <vt:lpstr>Банджи-джампер </vt:lpstr>
      <vt:lpstr>Кошка для птички? </vt:lpstr>
      <vt:lpstr>Слайд 21</vt:lpstr>
      <vt:lpstr>«Коммуналка»</vt:lpstr>
      <vt:lpstr>«Пизанская башня»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Шаврина</dc:creator>
  <cp:lastModifiedBy>Виктория</cp:lastModifiedBy>
  <cp:revision>12</cp:revision>
  <dcterms:created xsi:type="dcterms:W3CDTF">2010-09-30T12:52:33Z</dcterms:created>
  <dcterms:modified xsi:type="dcterms:W3CDTF">2013-07-21T07:56:08Z</dcterms:modified>
</cp:coreProperties>
</file>