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1-23T19:38:18.869" idx="5">
    <p:pos x="3680" y="490"/>
    <p:text/>
  </p:cm>
  <p:cm authorId="0" dt="2013-01-23T19:38:27.557" idx="6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D3FBB-27C6-4795-9FE4-509CF8609343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24367-A5ED-46EF-8A71-D959D7666F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4367-A5ED-46EF-8A71-D959D7666FB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0313A-AC49-4244-9D3F-FA1A160423D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FA5FC-42D7-4421-A6EA-CE3672352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0313A-AC49-4244-9D3F-FA1A160423D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FA5FC-42D7-4421-A6EA-CE3672352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0313A-AC49-4244-9D3F-FA1A160423D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FA5FC-42D7-4421-A6EA-CE3672352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0313A-AC49-4244-9D3F-FA1A160423D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FA5FC-42D7-4421-A6EA-CE3672352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0313A-AC49-4244-9D3F-FA1A160423D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FA5FC-42D7-4421-A6EA-CE3672352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0313A-AC49-4244-9D3F-FA1A160423D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FA5FC-42D7-4421-A6EA-CE3672352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0313A-AC49-4244-9D3F-FA1A160423D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FA5FC-42D7-4421-A6EA-CE3672352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0313A-AC49-4244-9D3F-FA1A160423D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FA5FC-42D7-4421-A6EA-CE3672352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0313A-AC49-4244-9D3F-FA1A160423D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FA5FC-42D7-4421-A6EA-CE3672352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0313A-AC49-4244-9D3F-FA1A160423D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FA5FC-42D7-4421-A6EA-CE3672352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10313A-AC49-4244-9D3F-FA1A160423D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FFA5FC-42D7-4421-A6EA-CE36723521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010313A-AC49-4244-9D3F-FA1A160423D5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EFFA5FC-42D7-4421-A6EA-CE3672352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Наш</a:t>
            </a:r>
            <a:r>
              <a:rPr lang="en-US" smtClean="0"/>
              <a:t> </a:t>
            </a:r>
            <a:r>
              <a:rPr lang="ru-RU" smtClean="0"/>
              <a:t>организм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904208"/>
          </a:xfrm>
        </p:spPr>
        <p:txBody>
          <a:bodyPr>
            <a:normAutofit/>
          </a:bodyPr>
          <a:lstStyle/>
          <a:p>
            <a:r>
              <a:rPr lang="ru-RU" dirty="0" smtClean="0"/>
              <a:t>Методическая электронная разработка к фрагменту урока окружающего мира во 2 классе</a:t>
            </a:r>
          </a:p>
          <a:p>
            <a:r>
              <a:rPr lang="ru-RU" dirty="0" err="1" smtClean="0"/>
              <a:t>Ухабова</a:t>
            </a:r>
            <a:r>
              <a:rPr lang="ru-RU" dirty="0" smtClean="0"/>
              <a:t> Евгения </a:t>
            </a:r>
            <a:r>
              <a:rPr lang="ru-RU" dirty="0" smtClean="0"/>
              <a:t>Л</a:t>
            </a:r>
            <a:r>
              <a:rPr lang="ru-RU" dirty="0" smtClean="0"/>
              <a:t>еонидовна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Пищеварительная система человека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16017" y="1447802"/>
            <a:ext cx="3456383" cy="450147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По пищеводу пища поступает в желудок – один из главных органов пищеварительной системы. </a:t>
            </a:r>
          </a:p>
          <a:p>
            <a:pPr algn="just"/>
            <a:r>
              <a:rPr lang="ru-RU" sz="2400" dirty="0" smtClean="0"/>
              <a:t>Остатки пищи поступают в кишечник, при помощи которого потом выводятся из организма.</a:t>
            </a:r>
            <a:endParaRPr lang="ru-RU" sz="2400" dirty="0"/>
          </a:p>
        </p:txBody>
      </p:sp>
      <p:pic>
        <p:nvPicPr>
          <p:cNvPr id="5" name="Содержимое 4" descr="img_9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8540" t="14769" r="39431" b="3498"/>
          <a:stretch>
            <a:fillRect/>
          </a:stretch>
        </p:blipFill>
        <p:spPr>
          <a:xfrm>
            <a:off x="1259632" y="908720"/>
            <a:ext cx="3240360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97152"/>
            <a:ext cx="8183880" cy="123788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Это </a:t>
            </a:r>
            <a:r>
              <a:rPr lang="ru-RU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печень</a:t>
            </a:r>
            <a:r>
              <a:rPr lang="ru-RU" sz="2800" dirty="0" smtClean="0"/>
              <a:t>. Она участвует в процессе пищеварения, помогает  выводить вредные вещества из организма.</a:t>
            </a:r>
            <a:endParaRPr lang="ru-RU" sz="2800" dirty="0"/>
          </a:p>
        </p:txBody>
      </p:sp>
      <p:pic>
        <p:nvPicPr>
          <p:cNvPr id="4" name="Содержимое 3" descr="36106rjtbu71tgp-300x1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489968"/>
            <a:ext cx="6408712" cy="4251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97152"/>
            <a:ext cx="8183880" cy="102186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Сердце – неустанная мышца. Сердце обеспечивает ток крови по организму.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4353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7628" y="530225"/>
            <a:ext cx="5234781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183880" cy="90754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Какой орган называют «командным пунктом» всего организма?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1082422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8312" y="1916832"/>
            <a:ext cx="4031679" cy="3240359"/>
          </a:xfrm>
        </p:spPr>
      </p:pic>
      <p:pic>
        <p:nvPicPr>
          <p:cNvPr id="7" name="Содержимое 6" descr="i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102679" y="1844824"/>
            <a:ext cx="2637673" cy="3384376"/>
          </a:xfr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699792" y="1484784"/>
            <a:ext cx="1440160" cy="360040"/>
          </a:xfrm>
          <a:prstGeom prst="straightConnector1">
            <a:avLst/>
          </a:prstGeom>
          <a:ln w="412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2"/>
          </p:cNvCxnSpPr>
          <p:nvPr/>
        </p:nvCxnSpPr>
        <p:spPr>
          <a:xfrm>
            <a:off x="4703500" y="1456224"/>
            <a:ext cx="1380668" cy="316592"/>
          </a:xfrm>
          <a:prstGeom prst="straightConnector1">
            <a:avLst/>
          </a:prstGeom>
          <a:ln w="4762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5536" y="3645024"/>
            <a:ext cx="36698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hlinkClick r:id="rId2" action="ppaction://hlinksldjump"/>
              </a:rPr>
              <a:t>Идти вперед!!!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09120"/>
            <a:ext cx="8183880" cy="15259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Именно этот орган принимает участие в управлении всеми системами. 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Попробуем задержать дыхание?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mind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476672"/>
            <a:ext cx="5832648" cy="4104456"/>
          </a:xfrm>
        </p:spPr>
      </p:pic>
      <p:sp>
        <p:nvSpPr>
          <p:cNvPr id="5" name="Прямоугольник 4"/>
          <p:cNvSpPr/>
          <p:nvPr/>
        </p:nvSpPr>
        <p:spPr>
          <a:xfrm>
            <a:off x="1210232" y="476672"/>
            <a:ext cx="6075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Головной мозг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Мы поговорим о…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340768"/>
            <a:ext cx="8183880" cy="418795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hlinkClick r:id="" action="ppaction://hlinkshowjump?jump=nextslide"/>
              </a:rPr>
              <a:t>Внешнем строении организма</a:t>
            </a:r>
            <a:endParaRPr lang="ru-RU" sz="4000" dirty="0" smtClean="0"/>
          </a:p>
          <a:p>
            <a:pPr marL="514350" indent="-514350">
              <a:buFont typeface="+mj-lt"/>
              <a:buAutoNum type="arabicPeriod"/>
            </a:pPr>
            <a:endParaRPr lang="ru-RU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>
                <a:hlinkClick r:id="rId2" action="ppaction://hlinksldjump"/>
              </a:rPr>
              <a:t>Внутреннем строении организма</a:t>
            </a:r>
            <a:endParaRPr lang="ru-RU" sz="4000" dirty="0" smtClean="0"/>
          </a:p>
          <a:p>
            <a:pPr marL="514350" indent="-514350">
              <a:buFont typeface="+mj-lt"/>
              <a:buAutoNum type="arabicPeriod"/>
            </a:pPr>
            <a:endParaRPr lang="ru-RU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Здоровье нашего организма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83880" cy="105156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Внешнее строение организма</a:t>
            </a:r>
            <a:endParaRPr lang="ru-RU" dirty="0"/>
          </a:p>
        </p:txBody>
      </p:sp>
      <p:pic>
        <p:nvPicPr>
          <p:cNvPr id="4" name="Содержимое 3" descr="0003-002-Vneshnee-stroen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556792"/>
            <a:ext cx="5112568" cy="4954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5-005-Stroenie-tela-chelovek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43918" t="28790" r="40254" b="26331"/>
          <a:stretch>
            <a:fillRect/>
          </a:stretch>
        </p:blipFill>
        <p:spPr>
          <a:xfrm>
            <a:off x="1907704" y="1700808"/>
            <a:ext cx="1808770" cy="3846427"/>
          </a:xfrm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6468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Строение тела человека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860032" y="1196752"/>
            <a:ext cx="3931920" cy="792162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Внутреннее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683568" y="1196752"/>
            <a:ext cx="3240360" cy="42484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Внешнее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Голова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Шея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Туловище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(грудь, живот, спина)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Ноги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5" name="Содержимое 14" descr="порi.jpg">
            <a:hlinkClick r:id="rId3" action="ppaction://hlinksldjump"/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436096" y="1916832"/>
            <a:ext cx="2592287" cy="2520280"/>
          </a:xfrm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2411760" y="980728"/>
            <a:ext cx="1008112" cy="504056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004048" y="980728"/>
            <a:ext cx="720080" cy="504056"/>
          </a:xfrm>
          <a:prstGeom prst="straightConnector1">
            <a:avLst/>
          </a:prstGeom>
          <a:ln w="508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76672"/>
            <a:ext cx="3600400" cy="144016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Внутреннее строение организма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8064" y="2924944"/>
            <a:ext cx="3362583" cy="2728970"/>
          </a:xfrm>
        </p:spPr>
        <p:txBody>
          <a:bodyPr>
            <a:normAutofit/>
          </a:bodyPr>
          <a:lstStyle/>
          <a:p>
            <a:pPr marL="475488" indent="-457200">
              <a:buFont typeface="+mj-lt"/>
              <a:buAutoNum type="arabicPeriod"/>
            </a:pPr>
            <a:r>
              <a:rPr lang="ru-RU" sz="2400" dirty="0" smtClean="0">
                <a:hlinkClick r:id="rId2" action="ppaction://hlinksldjump"/>
              </a:rPr>
              <a:t>Легкие</a:t>
            </a:r>
            <a:endParaRPr lang="ru-RU" sz="2400" dirty="0" smtClean="0"/>
          </a:p>
          <a:p>
            <a:pPr marL="475488" indent="-457200">
              <a:buFont typeface="+mj-lt"/>
              <a:buAutoNum type="arabicPeriod"/>
            </a:pPr>
            <a:r>
              <a:rPr lang="ru-RU" sz="2400" dirty="0" smtClean="0">
                <a:hlinkClick r:id="rId3" action="ppaction://hlinksldjump"/>
              </a:rPr>
              <a:t>Желудок и кишечник</a:t>
            </a:r>
            <a:endParaRPr lang="ru-RU" sz="2400" dirty="0" smtClean="0"/>
          </a:p>
          <a:p>
            <a:pPr marL="475488" indent="-457200">
              <a:buFont typeface="+mj-lt"/>
              <a:buAutoNum type="arabicPeriod"/>
            </a:pPr>
            <a:r>
              <a:rPr lang="ru-RU" sz="2400" dirty="0" smtClean="0">
                <a:hlinkClick r:id="" action="ppaction://noaction"/>
              </a:rPr>
              <a:t>Печень</a:t>
            </a:r>
            <a:endParaRPr lang="ru-RU" sz="2400" dirty="0" smtClean="0"/>
          </a:p>
          <a:p>
            <a:pPr marL="475488" indent="-457200">
              <a:buFont typeface="+mj-lt"/>
              <a:buAutoNum type="arabicPeriod"/>
            </a:pPr>
            <a:r>
              <a:rPr lang="ru-RU" sz="2400" dirty="0" smtClean="0">
                <a:hlinkClick r:id="rId4" action="ppaction://hlinksldjump"/>
              </a:rPr>
              <a:t>Сердце</a:t>
            </a:r>
            <a:endParaRPr lang="ru-RU" sz="2400" dirty="0" smtClean="0"/>
          </a:p>
          <a:p>
            <a:pPr marL="475488" indent="-457200">
              <a:buFont typeface="+mj-lt"/>
              <a:buAutoNum type="arabicPeriod"/>
            </a:pPr>
            <a:endParaRPr lang="ru-RU" sz="1800" dirty="0"/>
          </a:p>
        </p:txBody>
      </p:sp>
      <p:pic>
        <p:nvPicPr>
          <p:cNvPr id="5" name="Содержимое 4" descr="internal_organs_rosacea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539552" y="411298"/>
            <a:ext cx="4614171" cy="54659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848872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Легкие – это самый главный орган дыхательной системы. Легкие надежно защищены ребрами.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fb6c08282991b07891bb37bb5f9dbb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 выглядит вся дыхательная система организма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Содержимое 3" descr="organ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488832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Так происходит обмен воздуха в легких. </a:t>
            </a:r>
            <a:endParaRPr lang="ru-RU" dirty="0"/>
          </a:p>
        </p:txBody>
      </p:sp>
      <p:pic>
        <p:nvPicPr>
          <p:cNvPr id="4" name="Содержимое 3" descr="Breathing_system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08912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08912" cy="51780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hlinkClick r:id="rId2" action="ppaction://hlinksldjump"/>
              </a:rPr>
              <a:t>Интересный факт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258992555_fj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8424936" cy="5131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124</TotalTime>
  <Words>176</Words>
  <Application>Microsoft Office PowerPoint</Application>
  <PresentationFormat>Экран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Наш организм</vt:lpstr>
      <vt:lpstr>Мы поговорим о…</vt:lpstr>
      <vt:lpstr>Внешнее строение организма</vt:lpstr>
      <vt:lpstr>Строение тела человека</vt:lpstr>
      <vt:lpstr>Внутреннее строение организма</vt:lpstr>
      <vt:lpstr>Легкие – это самый главный орган дыхательной системы. Легкие надежно защищены ребрами.</vt:lpstr>
      <vt:lpstr>Так выглядит вся дыхательная система организма</vt:lpstr>
      <vt:lpstr>Так происходит обмен воздуха в легких. </vt:lpstr>
      <vt:lpstr>Интересный факт</vt:lpstr>
      <vt:lpstr>Пищеварительная система человека</vt:lpstr>
      <vt:lpstr>Это печень. Она участвует в процессе пищеварения, помогает  выводить вредные вещества из организма.</vt:lpstr>
      <vt:lpstr>Сердце – неустанная мышца. Сердце обеспечивает ток крови по организму.</vt:lpstr>
      <vt:lpstr>Какой орган называют «командным пунктом» всего организма?</vt:lpstr>
      <vt:lpstr>Именно этот орган принимает участие в управлении всеми системами. Попробуем задержать дыхание?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к ЗИМЕ</dc:title>
  <dc:creator>user</dc:creator>
  <cp:lastModifiedBy>user</cp:lastModifiedBy>
  <cp:revision>16</cp:revision>
  <dcterms:created xsi:type="dcterms:W3CDTF">2013-01-19T07:01:59Z</dcterms:created>
  <dcterms:modified xsi:type="dcterms:W3CDTF">2013-02-04T13:43:15Z</dcterms:modified>
</cp:coreProperties>
</file>