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FC6E9E-F096-400A-92CC-6F3B648B0E68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91B667-4C35-4721-8419-E4AC2CAC1C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свойства прямоугольных треугольников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тест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12775" y="1669605"/>
            <a:ext cx="8153400" cy="435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42976" y="1571612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57187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071934" y="19288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двум катетам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400050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гипотенузе и катету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229600" cy="302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1714488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43372" y="507207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Неверно, 24 см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136732" cy="37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43372" y="507207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Неверно, 5,5 см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85860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29600" cy="297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43372" y="5072074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Верно, по катету и прилежащему острому углу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29600" cy="141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1500174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57356" y="242886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242886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157165"/>
            <a:ext cx="8229600" cy="141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14348" y="321468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8662" y="357187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против угла в 30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29600" cy="286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500958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см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12775" y="1727471"/>
            <a:ext cx="8153400" cy="424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43306" y="507207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342900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96" y="157161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см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29600" cy="31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4876" y="36433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5206" y="150017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см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50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Некоторые свойства прямоугольных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2015-04-17T16:16:53Z</dcterms:created>
  <dcterms:modified xsi:type="dcterms:W3CDTF">2015-04-17T16:33:11Z</dcterms:modified>
</cp:coreProperties>
</file>