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5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146B-942F-4A08-BE39-D4E5BBA2EA3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7170-BDC6-4BE1-80F0-876DA1A0D4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72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146B-942F-4A08-BE39-D4E5BBA2EA3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7170-BDC6-4BE1-80F0-876DA1A0D4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97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146B-942F-4A08-BE39-D4E5BBA2EA3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7170-BDC6-4BE1-80F0-876DA1A0D4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33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146B-942F-4A08-BE39-D4E5BBA2EA3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7170-BDC6-4BE1-80F0-876DA1A0D4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02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146B-942F-4A08-BE39-D4E5BBA2EA3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7170-BDC6-4BE1-80F0-876DA1A0D4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65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7000" y="825500"/>
            <a:ext cx="5892800" cy="5842000"/>
          </a:xfrm>
          <a:noFill/>
        </p:spPr>
        <p:txBody>
          <a:bodyPr>
            <a:normAutofit/>
          </a:bodyPr>
          <a:lstStyle>
            <a:lvl1pPr marL="0" indent="0">
              <a:buNone/>
              <a:defRPr lang="ru-RU" sz="32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698500"/>
            <a:ext cx="5880100" cy="5969000"/>
          </a:xfrm>
          <a:noFill/>
        </p:spPr>
        <p:txBody>
          <a:bodyPr>
            <a:normAutofit/>
          </a:bodyPr>
          <a:lstStyle>
            <a:lvl1pPr marL="0" indent="0">
              <a:buNone/>
              <a:defRPr lang="ru-RU" sz="32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-RU" dirty="0" smtClean="0"/>
              <a:t>Образец текста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27000" y="50800"/>
            <a:ext cx="5892800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172200" y="55433"/>
            <a:ext cx="5892800" cy="646331"/>
          </a:xfrm>
          <a:prstGeom prst="rect">
            <a:avLst/>
          </a:prstGeom>
          <a:solidFill>
            <a:srgbClr val="CC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 вариант</a:t>
            </a:r>
            <a:endParaRPr lang="ru-RU" sz="36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269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146B-942F-4A08-BE39-D4E5BBA2EA3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7170-BDC6-4BE1-80F0-876DA1A0D4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32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146B-942F-4A08-BE39-D4E5BBA2EA3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7170-BDC6-4BE1-80F0-876DA1A0D4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42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146B-942F-4A08-BE39-D4E5BBA2EA3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7170-BDC6-4BE1-80F0-876DA1A0D4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10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146B-942F-4A08-BE39-D4E5BBA2EA3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7170-BDC6-4BE1-80F0-876DA1A0D4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90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146B-942F-4A08-BE39-D4E5BBA2EA3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7170-BDC6-4BE1-80F0-876DA1A0D4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23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2146B-942F-4A08-BE39-D4E5BBA2EA3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F7170-BDC6-4BE1-80F0-876DA1A0D4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426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Тест по теме «Русская равнина»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20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dirty="0" smtClean="0">
                <a:solidFill>
                  <a:srgbClr val="C00000"/>
                </a:solidFill>
              </a:rPr>
              <a:t>1. Большая часть Русской равнины </a:t>
            </a:r>
            <a:r>
              <a:rPr lang="ru-RU" dirty="0">
                <a:solidFill>
                  <a:srgbClr val="C00000"/>
                </a:solidFill>
              </a:rPr>
              <a:t>расположена на </a:t>
            </a:r>
            <a:r>
              <a:rPr lang="ru-RU" dirty="0" smtClean="0">
                <a:solidFill>
                  <a:srgbClr val="C00000"/>
                </a:solidFill>
              </a:rPr>
              <a:t>...</a:t>
            </a:r>
          </a:p>
          <a:p>
            <a:r>
              <a:rPr lang="ru-RU" sz="2800" dirty="0" smtClean="0"/>
              <a:t>а) ... </a:t>
            </a:r>
            <a:r>
              <a:rPr lang="ru-RU" sz="2800" dirty="0"/>
              <a:t>древней платформе</a:t>
            </a:r>
          </a:p>
          <a:p>
            <a:r>
              <a:rPr lang="ru-RU" sz="2800" dirty="0" smtClean="0"/>
              <a:t>б) ... </a:t>
            </a:r>
            <a:r>
              <a:rPr lang="ru-RU" sz="2800" dirty="0"/>
              <a:t>молодой платформе</a:t>
            </a:r>
          </a:p>
          <a:p>
            <a:r>
              <a:rPr lang="ru-RU" sz="2800" dirty="0" smtClean="0"/>
              <a:t>в) ... </a:t>
            </a:r>
            <a:r>
              <a:rPr lang="ru-RU" sz="2800" dirty="0"/>
              <a:t>щите</a:t>
            </a:r>
          </a:p>
          <a:p>
            <a:r>
              <a:rPr lang="ru-RU" sz="2800" dirty="0" smtClean="0"/>
              <a:t>г) ... </a:t>
            </a:r>
            <a:r>
              <a:rPr lang="ru-RU" sz="2800" dirty="0"/>
              <a:t>равнине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172200" y="825500"/>
            <a:ext cx="5880100" cy="5842000"/>
          </a:xfrm>
          <a:noFill/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dirty="0">
                <a:solidFill>
                  <a:srgbClr val="C00000"/>
                </a:solidFill>
              </a:rPr>
              <a:t>1</a:t>
            </a:r>
            <a:r>
              <a:rPr lang="ru-RU" dirty="0" smtClean="0">
                <a:solidFill>
                  <a:srgbClr val="C00000"/>
                </a:solidFill>
              </a:rPr>
              <a:t>. </a:t>
            </a:r>
            <a:r>
              <a:rPr lang="ru-RU" dirty="0">
                <a:solidFill>
                  <a:srgbClr val="C00000"/>
                </a:solidFill>
              </a:rPr>
              <a:t>На щите </a:t>
            </a:r>
            <a:r>
              <a:rPr lang="ru-RU" dirty="0" smtClean="0">
                <a:solidFill>
                  <a:srgbClr val="C00000"/>
                </a:solidFill>
              </a:rPr>
              <a:t>расположен </a:t>
            </a:r>
            <a:r>
              <a:rPr lang="ru-RU" dirty="0">
                <a:solidFill>
                  <a:srgbClr val="C00000"/>
                </a:solidFill>
              </a:rPr>
              <a:t>...</a:t>
            </a:r>
          </a:p>
          <a:p>
            <a:r>
              <a:rPr lang="ru-RU" sz="2800" dirty="0"/>
              <a:t>а) ... Кольский полуостров... </a:t>
            </a:r>
            <a:endParaRPr lang="ru-RU" sz="2800" dirty="0" smtClean="0"/>
          </a:p>
          <a:p>
            <a:r>
              <a:rPr lang="ru-RU" sz="2800" dirty="0" smtClean="0"/>
              <a:t>б</a:t>
            </a:r>
            <a:r>
              <a:rPr lang="ru-RU" sz="2800" dirty="0"/>
              <a:t>) ... Валдайская возвышенность</a:t>
            </a:r>
          </a:p>
          <a:p>
            <a:r>
              <a:rPr lang="ru-RU" sz="2800" dirty="0"/>
              <a:t>в) ... Приволжская возвышенность</a:t>
            </a:r>
          </a:p>
          <a:p>
            <a:r>
              <a:rPr lang="ru-RU" sz="2800" dirty="0"/>
              <a:t>г) ... </a:t>
            </a:r>
            <a:r>
              <a:rPr lang="ru-RU" sz="2800" dirty="0" err="1"/>
              <a:t>Тиманский</a:t>
            </a:r>
            <a:r>
              <a:rPr lang="ru-RU" sz="2800" dirty="0"/>
              <a:t> кряж</a:t>
            </a:r>
          </a:p>
        </p:txBody>
      </p:sp>
    </p:spTree>
    <p:extLst>
      <p:ext uri="{BB962C8B-B14F-4D97-AF65-F5344CB8AC3E}">
        <p14:creationId xmlns:p14="http://schemas.microsoft.com/office/powerpoint/2010/main" val="277687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2.Территория </a:t>
            </a:r>
            <a:r>
              <a:rPr lang="ru-RU" dirty="0">
                <a:solidFill>
                  <a:srgbClr val="C00000"/>
                </a:solidFill>
              </a:rPr>
              <a:t>Русской равнины, омывается </a:t>
            </a:r>
            <a:r>
              <a:rPr lang="ru-RU" dirty="0" smtClean="0">
                <a:solidFill>
                  <a:srgbClr val="C00000"/>
                </a:solidFill>
              </a:rPr>
              <a:t>водами … океанов</a:t>
            </a:r>
            <a:r>
              <a:rPr lang="ru-RU" dirty="0">
                <a:solidFill>
                  <a:srgbClr val="C00000"/>
                </a:solidFill>
              </a:rPr>
              <a:t>:</a:t>
            </a:r>
          </a:p>
          <a:p>
            <a:r>
              <a:rPr lang="ru-RU" sz="2800" dirty="0"/>
              <a:t>    а) </a:t>
            </a:r>
            <a:r>
              <a:rPr lang="ru-RU" sz="2800" dirty="0" smtClean="0"/>
              <a:t>Индийского, Тихого</a:t>
            </a:r>
            <a:endParaRPr lang="ru-RU" sz="2800" dirty="0"/>
          </a:p>
          <a:p>
            <a:r>
              <a:rPr lang="ru-RU" sz="2800" dirty="0"/>
              <a:t>    б) </a:t>
            </a:r>
            <a:r>
              <a:rPr lang="ru-RU" sz="2800" dirty="0" smtClean="0"/>
              <a:t>Атлантического, Индийского</a:t>
            </a:r>
            <a:endParaRPr lang="ru-RU" sz="2800" dirty="0"/>
          </a:p>
          <a:p>
            <a:r>
              <a:rPr lang="ru-RU" sz="2800" dirty="0"/>
              <a:t>    в) </a:t>
            </a:r>
            <a:r>
              <a:rPr lang="ru-RU" sz="2800" dirty="0" smtClean="0"/>
              <a:t>Тихого, Атлантического</a:t>
            </a:r>
            <a:endParaRPr lang="ru-RU" sz="2800" dirty="0"/>
          </a:p>
          <a:p>
            <a:r>
              <a:rPr lang="ru-RU" sz="2800" dirty="0"/>
              <a:t>    г) </a:t>
            </a:r>
            <a:r>
              <a:rPr lang="ru-RU" sz="2800" dirty="0" smtClean="0"/>
              <a:t>Атлантического, Северного Ледовитого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172200" y="825500"/>
            <a:ext cx="5880100" cy="5842000"/>
          </a:xfrm>
          <a:noFill/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2. Площадь Русской равнины составляет … млн. км</a:t>
            </a:r>
            <a:r>
              <a:rPr lang="ru-RU" baseline="30000" dirty="0">
                <a:solidFill>
                  <a:srgbClr val="C00000"/>
                </a:solidFill>
              </a:rPr>
              <a:t>2</a:t>
            </a:r>
          </a:p>
          <a:p>
            <a:r>
              <a:rPr lang="ru-RU" sz="2800" dirty="0"/>
              <a:t>    а) 4</a:t>
            </a:r>
          </a:p>
          <a:p>
            <a:r>
              <a:rPr lang="ru-RU" sz="2800" dirty="0"/>
              <a:t>    б) 3</a:t>
            </a:r>
          </a:p>
          <a:p>
            <a:r>
              <a:rPr lang="ru-RU" sz="2800" dirty="0"/>
              <a:t>    в) 10</a:t>
            </a:r>
          </a:p>
          <a:p>
            <a:r>
              <a:rPr lang="ru-RU" sz="2800" dirty="0"/>
              <a:t>    г) 7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481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3. </a:t>
            </a:r>
            <a:r>
              <a:rPr lang="ru-RU" dirty="0">
                <a:solidFill>
                  <a:srgbClr val="C00000"/>
                </a:solidFill>
              </a:rPr>
              <a:t>В пределах какого климатического пояса расположена почти вся Русская равнина?</a:t>
            </a:r>
          </a:p>
          <a:p>
            <a:r>
              <a:rPr lang="ru-RU" sz="2800" dirty="0" smtClean="0"/>
              <a:t>а) В </a:t>
            </a:r>
            <a:r>
              <a:rPr lang="ru-RU" sz="2800" dirty="0"/>
              <a:t>арктическом</a:t>
            </a:r>
          </a:p>
          <a:p>
            <a:r>
              <a:rPr lang="ru-RU" sz="2800" dirty="0" smtClean="0"/>
              <a:t>б) В </a:t>
            </a:r>
            <a:r>
              <a:rPr lang="ru-RU" sz="2800" dirty="0"/>
              <a:t>субарктическом</a:t>
            </a:r>
          </a:p>
          <a:p>
            <a:r>
              <a:rPr lang="ru-RU" sz="2800" dirty="0" smtClean="0"/>
              <a:t>в) В </a:t>
            </a:r>
            <a:r>
              <a:rPr lang="ru-RU" sz="2800" dirty="0"/>
              <a:t>умеренном</a:t>
            </a:r>
          </a:p>
          <a:p>
            <a:r>
              <a:rPr lang="ru-RU" sz="2800" dirty="0" smtClean="0"/>
              <a:t>г) В </a:t>
            </a:r>
            <a:r>
              <a:rPr lang="ru-RU" sz="2800" dirty="0"/>
              <a:t>субтропическом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172200" y="825500"/>
            <a:ext cx="5880100" cy="5842000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3. </a:t>
            </a:r>
            <a:r>
              <a:rPr lang="ru-RU" dirty="0">
                <a:solidFill>
                  <a:srgbClr val="C00000"/>
                </a:solidFill>
              </a:rPr>
              <a:t>Самый крупный приток </a:t>
            </a:r>
            <a:r>
              <a:rPr lang="ru-RU" dirty="0" smtClean="0">
                <a:solidFill>
                  <a:srgbClr val="C00000"/>
                </a:solidFill>
              </a:rPr>
              <a:t>Волги … 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sz="2800" dirty="0"/>
              <a:t>а</a:t>
            </a:r>
            <a:r>
              <a:rPr lang="ru-RU" sz="2800" dirty="0" smtClean="0"/>
              <a:t>) Ока 		в</a:t>
            </a:r>
            <a:r>
              <a:rPr lang="ru-RU" sz="2800" dirty="0"/>
              <a:t>) </a:t>
            </a:r>
            <a:r>
              <a:rPr lang="ru-RU" sz="2800" dirty="0" smtClean="0"/>
              <a:t>Ветлуга</a:t>
            </a:r>
            <a:endParaRPr lang="ru-RU" sz="2800" dirty="0"/>
          </a:p>
          <a:p>
            <a:r>
              <a:rPr lang="ru-RU" sz="2800" dirty="0" smtClean="0"/>
              <a:t>б) </a:t>
            </a:r>
            <a:r>
              <a:rPr lang="ru-RU" sz="2800" dirty="0"/>
              <a:t>Кама </a:t>
            </a:r>
            <a:r>
              <a:rPr lang="ru-RU" sz="2800" dirty="0" smtClean="0"/>
              <a:t>		г</a:t>
            </a:r>
            <a:r>
              <a:rPr lang="ru-RU" sz="2800" dirty="0"/>
              <a:t>) Сызрань</a:t>
            </a:r>
          </a:p>
          <a:p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49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4. «Озерным краем» называют</a:t>
            </a:r>
          </a:p>
          <a:p>
            <a:r>
              <a:rPr lang="ru-RU" sz="2800" dirty="0"/>
              <a:t>а</a:t>
            </a:r>
            <a:r>
              <a:rPr lang="ru-RU" sz="2800" dirty="0" smtClean="0"/>
              <a:t>) Валдайскую </a:t>
            </a:r>
            <a:r>
              <a:rPr lang="ru-RU" sz="2800" dirty="0"/>
              <a:t>возвышенность </a:t>
            </a:r>
          </a:p>
          <a:p>
            <a:r>
              <a:rPr lang="ru-RU" sz="2800" dirty="0" smtClean="0"/>
              <a:t>б) Центр </a:t>
            </a:r>
            <a:r>
              <a:rPr lang="ru-RU" sz="2800" dirty="0"/>
              <a:t>Русской равнины</a:t>
            </a:r>
          </a:p>
          <a:p>
            <a:r>
              <a:rPr lang="ru-RU" sz="2800" dirty="0" smtClean="0"/>
              <a:t>в) </a:t>
            </a:r>
            <a:r>
              <a:rPr lang="ru-RU" sz="2800" dirty="0"/>
              <a:t>Кижи</a:t>
            </a:r>
          </a:p>
          <a:p>
            <a:r>
              <a:rPr lang="ru-RU" sz="2800" dirty="0" smtClean="0"/>
              <a:t>г) </a:t>
            </a:r>
            <a:r>
              <a:rPr lang="ru-RU" sz="2800" dirty="0"/>
              <a:t>Карелию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172200" y="825500"/>
            <a:ext cx="5880100" cy="5842000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4. </a:t>
            </a:r>
            <a:r>
              <a:rPr lang="ru-RU" dirty="0">
                <a:solidFill>
                  <a:srgbClr val="C00000"/>
                </a:solidFill>
              </a:rPr>
              <a:t>Самое крупное озеро Русской равнины </a:t>
            </a:r>
          </a:p>
          <a:p>
            <a:r>
              <a:rPr lang="ru-RU" sz="2800" dirty="0"/>
              <a:t>а) Ладожское </a:t>
            </a:r>
          </a:p>
          <a:p>
            <a:r>
              <a:rPr lang="ru-RU" sz="2800" dirty="0" smtClean="0"/>
              <a:t>б) </a:t>
            </a:r>
            <a:r>
              <a:rPr lang="ru-RU" sz="2800" dirty="0"/>
              <a:t>Онежское </a:t>
            </a:r>
          </a:p>
          <a:p>
            <a:r>
              <a:rPr lang="ru-RU" sz="2800" dirty="0" smtClean="0"/>
              <a:t>в) </a:t>
            </a:r>
            <a:r>
              <a:rPr lang="ru-RU" sz="2800" dirty="0"/>
              <a:t>Селигер</a:t>
            </a:r>
          </a:p>
          <a:p>
            <a:r>
              <a:rPr lang="ru-RU" sz="2800" dirty="0" smtClean="0"/>
              <a:t>г) </a:t>
            </a:r>
            <a:r>
              <a:rPr lang="ru-RU" sz="2800" dirty="0"/>
              <a:t>Ильмень </a:t>
            </a:r>
          </a:p>
          <a:p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981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5. </a:t>
            </a:r>
            <a:r>
              <a:rPr lang="ru-RU" dirty="0">
                <a:solidFill>
                  <a:srgbClr val="C00000"/>
                </a:solidFill>
              </a:rPr>
              <a:t>Рельеф Русской равнины представляет собой:</a:t>
            </a:r>
          </a:p>
          <a:p>
            <a:r>
              <a:rPr lang="ru-RU" sz="2800" dirty="0" smtClean="0"/>
              <a:t>а) </a:t>
            </a:r>
            <a:r>
              <a:rPr lang="ru-RU" sz="2800" dirty="0"/>
              <a:t>преобладание </a:t>
            </a:r>
            <a:r>
              <a:rPr lang="ru-RU" sz="2800" dirty="0" smtClean="0"/>
              <a:t>плоскогорий</a:t>
            </a:r>
          </a:p>
          <a:p>
            <a:r>
              <a:rPr lang="ru-RU" sz="2800" dirty="0" smtClean="0"/>
              <a:t>б) </a:t>
            </a:r>
            <a:r>
              <a:rPr lang="ru-RU" sz="2800" dirty="0"/>
              <a:t>преобладание </a:t>
            </a:r>
            <a:r>
              <a:rPr lang="ru-RU" sz="2800" dirty="0" smtClean="0"/>
              <a:t>низменностей</a:t>
            </a:r>
          </a:p>
          <a:p>
            <a:r>
              <a:rPr lang="ru-RU" sz="2800" dirty="0" smtClean="0"/>
              <a:t>в) </a:t>
            </a:r>
            <a:r>
              <a:rPr lang="ru-RU" sz="2800" dirty="0"/>
              <a:t>чередование возвышенностей и </a:t>
            </a:r>
            <a:r>
              <a:rPr lang="ru-RU" sz="2800" dirty="0" smtClean="0"/>
              <a:t>низменностей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172200" y="825500"/>
            <a:ext cx="5880100" cy="5842000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5. </a:t>
            </a:r>
            <a:r>
              <a:rPr lang="ru-RU" dirty="0">
                <a:solidFill>
                  <a:srgbClr val="C00000"/>
                </a:solidFill>
              </a:rPr>
              <a:t>Наименьшее количество осадков выпадает:</a:t>
            </a:r>
          </a:p>
          <a:p>
            <a:r>
              <a:rPr lang="ru-RU" sz="2800" dirty="0" smtClean="0"/>
              <a:t>а) на северо-западе</a:t>
            </a:r>
          </a:p>
          <a:p>
            <a:r>
              <a:rPr lang="ru-RU" sz="2800" dirty="0" smtClean="0"/>
              <a:t>б) </a:t>
            </a:r>
            <a:r>
              <a:rPr lang="ru-RU" sz="2800" dirty="0"/>
              <a:t>на </a:t>
            </a:r>
            <a:r>
              <a:rPr lang="ru-RU" sz="2800" dirty="0" smtClean="0"/>
              <a:t>северо-востоке</a:t>
            </a:r>
          </a:p>
          <a:p>
            <a:r>
              <a:rPr lang="ru-RU" sz="2800" dirty="0" smtClean="0"/>
              <a:t>в) на юго-востоке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55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noFill/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6. </a:t>
            </a:r>
            <a:r>
              <a:rPr lang="ru-RU" dirty="0">
                <a:solidFill>
                  <a:srgbClr val="C00000"/>
                </a:solidFill>
              </a:rPr>
              <a:t>О какой природной зоне Русской равнины идет речь?</a:t>
            </a:r>
          </a:p>
          <a:p>
            <a:r>
              <a:rPr lang="ru-RU" dirty="0">
                <a:solidFill>
                  <a:srgbClr val="C00000"/>
                </a:solidFill>
              </a:rPr>
              <a:t>Занимает почти 1/6 территории России, имеет избыточное увлажнение, продувается сильными ветрами, от которых деревья вырастают «чуть больше грибов». В летние месяцы пестрит яркими цветами и разноцветными годами. Многочисленные озера богаты рыбой. На особых лишайниках пасутся огромные стада северных оленей.</a:t>
            </a:r>
          </a:p>
          <a:p>
            <a:r>
              <a:rPr lang="ru-RU" sz="2900" dirty="0" smtClean="0"/>
              <a:t>а) Тайга 		в) Лесотундра</a:t>
            </a:r>
            <a:endParaRPr lang="ru-RU" sz="2900" dirty="0"/>
          </a:p>
          <a:p>
            <a:r>
              <a:rPr lang="ru-RU" sz="2900" dirty="0" smtClean="0"/>
              <a:t>б) Тундра 		г) Лесостепь</a:t>
            </a:r>
            <a:endParaRPr lang="ru-RU" sz="2900" dirty="0"/>
          </a:p>
          <a:p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172200" y="825500"/>
            <a:ext cx="5880100" cy="5842000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ru-RU" sz="2900" dirty="0" smtClean="0">
                <a:solidFill>
                  <a:srgbClr val="C00000"/>
                </a:solidFill>
              </a:rPr>
              <a:t>6. </a:t>
            </a:r>
            <a:r>
              <a:rPr lang="ru-RU" sz="2900" dirty="0">
                <a:solidFill>
                  <a:srgbClr val="C00000"/>
                </a:solidFill>
              </a:rPr>
              <a:t>Для какого природного комплекса Русской равнины характерны следующие черты…</a:t>
            </a:r>
          </a:p>
          <a:p>
            <a:r>
              <a:rPr lang="ru-RU" sz="2900" dirty="0">
                <a:solidFill>
                  <a:srgbClr val="C00000"/>
                </a:solidFill>
              </a:rPr>
              <a:t>Отсутствие древесной растительности. Коэффициент увлажнения от 0,6-0,8 на севере, до 0,3 на юге зоны. Средняя температура июля +21…+23 градуса по Цельсию. Черноземы и темно-каштановые почвы, последние нередко засолены. Периодические засухи, суховеи, пыльные бури.</a:t>
            </a:r>
          </a:p>
          <a:p>
            <a:r>
              <a:rPr lang="ru-RU" sz="2800" dirty="0" smtClean="0"/>
              <a:t>а) Тундры 		в)Степи</a:t>
            </a:r>
            <a:endParaRPr lang="ru-RU" sz="2800" dirty="0"/>
          </a:p>
          <a:p>
            <a:r>
              <a:rPr lang="ru-RU" sz="2800" dirty="0" smtClean="0"/>
              <a:t>б) Лесостепи 	г)Полупустыни</a:t>
            </a:r>
            <a:endParaRPr lang="ru-RU" sz="2800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681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noFill/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7. </a:t>
            </a:r>
            <a:r>
              <a:rPr lang="ru-RU" dirty="0">
                <a:solidFill>
                  <a:srgbClr val="C00000"/>
                </a:solidFill>
              </a:rPr>
              <a:t>Самую большую площадь на Русской равнине  занимает природная зона…</a:t>
            </a:r>
          </a:p>
          <a:p>
            <a:r>
              <a:rPr lang="ru-RU" sz="2800" dirty="0" smtClean="0"/>
              <a:t>а) Тундра</a:t>
            </a:r>
            <a:r>
              <a:rPr lang="ru-RU" sz="2800" dirty="0"/>
              <a:t>	</a:t>
            </a:r>
            <a:r>
              <a:rPr lang="ru-RU" sz="2800" dirty="0" smtClean="0"/>
              <a:t>	в) Лесостепь</a:t>
            </a:r>
          </a:p>
          <a:p>
            <a:r>
              <a:rPr lang="ru-RU" sz="2800" dirty="0" smtClean="0"/>
              <a:t>б) Тайга		г)</a:t>
            </a:r>
            <a:r>
              <a:rPr lang="ru-RU" sz="2800" dirty="0"/>
              <a:t> </a:t>
            </a:r>
            <a:r>
              <a:rPr lang="ru-RU" sz="2800" dirty="0" smtClean="0"/>
              <a:t>Лесотундра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172200" y="825500"/>
            <a:ext cx="5880100" cy="5842000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7. </a:t>
            </a:r>
            <a:r>
              <a:rPr lang="ru-RU" dirty="0">
                <a:solidFill>
                  <a:srgbClr val="C00000"/>
                </a:solidFill>
              </a:rPr>
              <a:t>Самые северные районы Русской равнины заняты природной зоной…</a:t>
            </a:r>
          </a:p>
          <a:p>
            <a:r>
              <a:rPr lang="ru-RU" sz="2800" dirty="0"/>
              <a:t>а) Тундр и лесотундр</a:t>
            </a:r>
          </a:p>
          <a:p>
            <a:r>
              <a:rPr lang="ru-RU" sz="2800" dirty="0"/>
              <a:t>б) Тайги</a:t>
            </a:r>
          </a:p>
          <a:p>
            <a:r>
              <a:rPr lang="ru-RU" sz="2800" dirty="0"/>
              <a:t>в) Широколиственных лесов             </a:t>
            </a:r>
          </a:p>
          <a:p>
            <a:r>
              <a:rPr lang="ru-RU" sz="2800" dirty="0"/>
              <a:t>Г) </a:t>
            </a:r>
            <a:r>
              <a:rPr lang="ru-RU" sz="2800" dirty="0" err="1"/>
              <a:t>Лесостепей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0978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404</Words>
  <Application>Microsoft Office PowerPoint</Application>
  <PresentationFormat>Широкоэкранный</PresentationFormat>
  <Paragraphs>63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Тест по теме «Русская равнина»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7</cp:revision>
  <dcterms:created xsi:type="dcterms:W3CDTF">2015-01-29T18:09:30Z</dcterms:created>
  <dcterms:modified xsi:type="dcterms:W3CDTF">2015-01-29T20:12:19Z</dcterms:modified>
</cp:coreProperties>
</file>