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57" r:id="rId3"/>
    <p:sldId id="259" r:id="rId4"/>
    <p:sldId id="260" r:id="rId5"/>
    <p:sldId id="258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9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72FF9F-5C2B-48D9-BBF1-C843D130DB12}" type="datetimeFigureOut">
              <a:rPr lang="ru-RU" smtClean="0"/>
              <a:pPr/>
              <a:t>18.04.2015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8D4D77-1183-4057-A395-54351B0CC06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В парке играют дети. Юля ловит Катюшу. Лёша и Люба играют в мяч.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8D4D77-1183-4057-A395-54351B0CC065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18.04.2015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18.04.2015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18.04.2015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18.04.2015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18.04.2015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18.04.2015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18.04.2015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18.04.2015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8596" y="1571612"/>
            <a:ext cx="8458200" cy="1222375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17 апреля. </a:t>
            </a:r>
            <a:br>
              <a:rPr lang="ru-RU" dirty="0" smtClean="0"/>
            </a:br>
            <a:r>
              <a:rPr lang="ru-RU" sz="5400" dirty="0" smtClean="0"/>
              <a:t>К</a:t>
            </a:r>
            <a:r>
              <a:rPr lang="ru-RU" dirty="0" smtClean="0"/>
              <a:t>лассная  работа.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Цель урока: формирование практических навыков пользования алфавитом.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457200"/>
            <a:ext cx="9358346" cy="838200"/>
          </a:xfrm>
        </p:spPr>
        <p:txBody>
          <a:bodyPr>
            <a:noAutofit/>
          </a:bodyPr>
          <a:lstStyle/>
          <a:p>
            <a:r>
              <a:rPr lang="ru-RU" sz="2800" dirty="0" smtClean="0"/>
              <a:t>Расположите  книги  на полке  в нужном  порядке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ln>
            <a:solidFill>
              <a:schemeClr val="bg1">
                <a:lumMod val="50000"/>
              </a:schemeClr>
            </a:solidFill>
          </a:ln>
        </p:spPr>
        <p:txBody>
          <a:bodyPr/>
          <a:lstStyle/>
          <a:p>
            <a:endParaRPr lang="ru-RU" dirty="0"/>
          </a:p>
        </p:txBody>
      </p:sp>
      <p:pic>
        <p:nvPicPr>
          <p:cNvPr id="1026" name="Picture 2" descr="снято с производства Модульная мебель Romeo i Julia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7158" y="4572008"/>
            <a:ext cx="8501122" cy="1928826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8" name="Picture 4" descr="Персональный компьютер: как выбрать и настроить компьютер, программы для компьютера - Сайт выключен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0" y="1140125"/>
            <a:ext cx="1695680" cy="2577435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</p:pic>
      <p:pic>
        <p:nvPicPr>
          <p:cNvPr id="1030" name="Picture 6" descr="Библус - Все Простоквашино (Э. Успенский)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1214414" y="1643050"/>
            <a:ext cx="1714512" cy="2531269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</p:pic>
      <p:pic>
        <p:nvPicPr>
          <p:cNvPr id="1032" name="Picture 8" descr="Поиск по сайту, интернет-магазин детских книг и игрушек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2643174" y="1142984"/>
            <a:ext cx="1928826" cy="2472854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</p:pic>
      <p:pic>
        <p:nvPicPr>
          <p:cNvPr id="1034" name="Picture 10" descr="Самуил Маршак. Лучшие стихи - С. Я. Маршак, И. Есаулов"/>
          <p:cNvPicPr>
            <a:picLocks noChangeAspect="1"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3929058" y="2000241"/>
            <a:ext cx="1857388" cy="2447234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</p:pic>
      <p:pic>
        <p:nvPicPr>
          <p:cNvPr id="1036" name="Picture 12" descr="&quot;Для малышей&quot; Барто А. Стихи детям Стихи детям"/>
          <p:cNvPicPr>
            <a:picLocks noChangeAspect="1" noChangeArrowheads="1"/>
          </p:cNvPicPr>
          <p:nvPr/>
        </p:nvPicPr>
        <p:blipFill>
          <a:blip r:embed="rId7" cstate="email"/>
          <a:srcRect/>
          <a:stretch>
            <a:fillRect/>
          </a:stretch>
        </p:blipFill>
        <p:spPr bwMode="auto">
          <a:xfrm>
            <a:off x="5429256" y="1142984"/>
            <a:ext cx="1785950" cy="2362558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</p:pic>
      <p:pic>
        <p:nvPicPr>
          <p:cNvPr id="1038" name="Picture 14" descr="Книги издательства РОСМЭН"/>
          <p:cNvPicPr>
            <a:picLocks noChangeAspect="1" noChangeArrowheads="1"/>
          </p:cNvPicPr>
          <p:nvPr/>
        </p:nvPicPr>
        <p:blipFill>
          <a:blip r:embed="rId8" cstate="email"/>
          <a:srcRect/>
          <a:stretch>
            <a:fillRect/>
          </a:stretch>
        </p:blipFill>
        <p:spPr bwMode="auto">
          <a:xfrm>
            <a:off x="7038696" y="2143116"/>
            <a:ext cx="1986434" cy="2071702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</p:pic>
      <p:sp>
        <p:nvSpPr>
          <p:cNvPr id="11" name="TextBox 10"/>
          <p:cNvSpPr txBox="1"/>
          <p:nvPr/>
        </p:nvSpPr>
        <p:spPr>
          <a:xfrm>
            <a:off x="2357422" y="214290"/>
            <a:ext cx="457203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dirty="0" smtClean="0"/>
              <a:t>Алфавит </a:t>
            </a:r>
            <a:endParaRPr lang="ru-RU" sz="6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2.49769E-7 L -0.27239 0.38367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6" y="19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4.60685E-6 L -0.4276 0.40217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0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4" y="20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3.9778E-6 L -0.09427 0.27105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7" y="13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9.62072E-7 L 0.51753 0.3765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9" y="18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1.77613E-6 L 0.53334 0.29626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7" y="14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2.77521E-6 L -0.00035 0.25694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10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2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Минутка чистописания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4214818"/>
            <a:ext cx="8686800" cy="186530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4800" b="1" dirty="0" err="1" smtClean="0">
                <a:latin typeface="Monotype Corsiva" pitchFamily="66" charset="0"/>
              </a:rPr>
              <a:t>Кк</a:t>
            </a:r>
            <a:r>
              <a:rPr lang="ru-RU" sz="4800" b="1" dirty="0" smtClean="0">
                <a:latin typeface="Monotype Corsiva" pitchFamily="66" charset="0"/>
              </a:rPr>
              <a:t>  /  </a:t>
            </a:r>
            <a:r>
              <a:rPr lang="ru-RU" sz="4800" b="1" dirty="0" err="1" smtClean="0">
                <a:latin typeface="Monotype Corsiva" pitchFamily="66" charset="0"/>
              </a:rPr>
              <a:t>ка</a:t>
            </a:r>
            <a:r>
              <a:rPr lang="ru-RU" sz="4800" b="1" dirty="0" smtClean="0">
                <a:latin typeface="Monotype Corsiva" pitchFamily="66" charset="0"/>
              </a:rPr>
              <a:t>  /  </a:t>
            </a:r>
            <a:r>
              <a:rPr lang="ru-RU" sz="4800" b="1" dirty="0" err="1" smtClean="0">
                <a:latin typeface="Monotype Corsiva" pitchFamily="66" charset="0"/>
              </a:rPr>
              <a:t>Кк</a:t>
            </a:r>
            <a:r>
              <a:rPr lang="ru-RU" sz="4800" b="1" dirty="0" smtClean="0">
                <a:latin typeface="Monotype Corsiva" pitchFamily="66" charset="0"/>
              </a:rPr>
              <a:t>  /  кб  /  </a:t>
            </a:r>
            <a:r>
              <a:rPr lang="ru-RU" sz="4800" b="1" dirty="0" err="1" smtClean="0">
                <a:latin typeface="Monotype Corsiva" pitchFamily="66" charset="0"/>
              </a:rPr>
              <a:t>Кк</a:t>
            </a:r>
            <a:r>
              <a:rPr lang="ru-RU" sz="4800" b="1" dirty="0" smtClean="0">
                <a:latin typeface="Monotype Corsiva" pitchFamily="66" charset="0"/>
              </a:rPr>
              <a:t>  /  …</a:t>
            </a:r>
            <a:endParaRPr lang="ru-RU" sz="4800" b="1" dirty="0">
              <a:latin typeface="Monotype Corsiva" pitchFamily="66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85720" y="1571612"/>
            <a:ext cx="400052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На прямую палочку </a:t>
            </a:r>
            <a:br>
              <a:rPr lang="ru-RU" sz="2800" dirty="0" smtClean="0"/>
            </a:br>
            <a:r>
              <a:rPr lang="ru-RU" sz="2800" dirty="0" smtClean="0"/>
              <a:t>Справа села галочка. </a:t>
            </a:r>
            <a:br>
              <a:rPr lang="ru-RU" sz="2800" dirty="0" smtClean="0"/>
            </a:br>
            <a:r>
              <a:rPr lang="ru-RU" sz="2800" dirty="0" smtClean="0"/>
              <a:t>Там поныне и сидит — </a:t>
            </a:r>
            <a:br>
              <a:rPr lang="ru-RU" sz="2800" dirty="0" smtClean="0"/>
            </a:br>
            <a:r>
              <a:rPr lang="ru-RU" sz="2800" dirty="0" smtClean="0"/>
              <a:t>Буквой К на нас глядит. </a:t>
            </a:r>
            <a:br>
              <a:rPr lang="ru-RU" sz="2800" dirty="0" smtClean="0"/>
            </a:br>
            <a:r>
              <a:rPr lang="ru-RU" sz="2800" dirty="0" smtClean="0"/>
              <a:t>(Г. Ванюхина)</a:t>
            </a:r>
            <a:endParaRPr lang="ru-RU" sz="2800" dirty="0"/>
          </a:p>
        </p:txBody>
      </p:sp>
      <p:pic>
        <p:nvPicPr>
          <p:cNvPr id="27656" name="Picture 8" descr="Буква К, Разные цветные картинки для ваших дете, распечатать бесплатно, без регистрации - МАМА ПАПА - Развивающий материал для в"/>
          <p:cNvPicPr>
            <a:picLocks noChangeAspect="1" noChangeArrowheads="1"/>
          </p:cNvPicPr>
          <p:nvPr/>
        </p:nvPicPr>
        <p:blipFill>
          <a:blip r:embed="rId2" cstate="email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214942" y="1333484"/>
            <a:ext cx="2214578" cy="2952771"/>
          </a:xfrm>
          <a:prstGeom prst="rect">
            <a:avLst/>
          </a:prstGeom>
          <a:noFill/>
        </p:spPr>
      </p:pic>
      <p:sp>
        <p:nvSpPr>
          <p:cNvPr id="9" name="Прямоугольник 8"/>
          <p:cNvSpPr/>
          <p:nvPr/>
        </p:nvSpPr>
        <p:spPr>
          <a:xfrm>
            <a:off x="6000760" y="1785926"/>
            <a:ext cx="1214446" cy="200026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104297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В каком ряду во всех словах есть </a:t>
            </a:r>
            <a:br>
              <a:rPr lang="ru-RU" dirty="0" smtClean="0"/>
            </a:br>
            <a:r>
              <a:rPr lang="ru-RU" dirty="0" smtClean="0"/>
              <a:t>звук </a:t>
            </a:r>
            <a:r>
              <a:rPr lang="en-US" sz="4400" b="1" dirty="0" smtClean="0"/>
              <a:t>[ </a:t>
            </a:r>
            <a:r>
              <a:rPr lang="ru-RU" sz="4400" b="1" dirty="0" smtClean="0"/>
              <a:t>К</a:t>
            </a:r>
            <a:r>
              <a:rPr lang="en-US" sz="4400" b="1" dirty="0" smtClean="0"/>
              <a:t> ]</a:t>
            </a:r>
            <a:endParaRPr lang="ru-RU" sz="44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sz="3600" b="1" i="1" dirty="0" smtClean="0"/>
              <a:t>Компот, кисель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600" b="1" i="1" dirty="0" smtClean="0"/>
              <a:t>Кино, прятки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600" b="1" i="1" dirty="0" smtClean="0"/>
              <a:t>Друг, корень</a:t>
            </a:r>
            <a:endParaRPr lang="ru-RU" sz="3600" b="1" i="1" dirty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285720" y="3571876"/>
            <a:ext cx="3214710" cy="1588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алфавит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i="1" dirty="0" smtClean="0"/>
              <a:t>Что такое алфавит?</a:t>
            </a:r>
          </a:p>
          <a:p>
            <a:r>
              <a:rPr lang="ru-RU" b="1" i="1" dirty="0" smtClean="0"/>
              <a:t>Назовите буквы по порядку</a:t>
            </a:r>
            <a:endParaRPr lang="ru-RU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С. 49, упражнение 61.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000108"/>
            <a:ext cx="8686800" cy="452596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endParaRPr lang="ru-RU" sz="4400" dirty="0" smtClean="0"/>
          </a:p>
          <a:p>
            <a:pPr>
              <a:lnSpc>
                <a:spcPct val="150000"/>
              </a:lnSpc>
            </a:pPr>
            <a:r>
              <a:rPr lang="ru-RU" sz="4400" b="1" dirty="0" smtClean="0"/>
              <a:t>Удочка, укол, уточка, волк, полк, коса, щель, столб, зубр.</a:t>
            </a:r>
            <a:endParaRPr lang="ru-RU" sz="4400" b="1" dirty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1071538" y="3071810"/>
            <a:ext cx="1285884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>
            <a:off x="2928926" y="3071810"/>
            <a:ext cx="785818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4214810" y="3071810"/>
            <a:ext cx="1285884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5786446" y="3071810"/>
            <a:ext cx="857256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7215206" y="3071810"/>
            <a:ext cx="785818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1000100" y="4071942"/>
            <a:ext cx="857256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2571736" y="4071942"/>
            <a:ext cx="785818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3571868" y="4071942"/>
            <a:ext cx="1071570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5143504" y="4071942"/>
            <a:ext cx="714380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5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Задание на повторение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4803796"/>
          </a:xfrm>
        </p:spPr>
        <p:txBody>
          <a:bodyPr>
            <a:normAutofit/>
          </a:bodyPr>
          <a:lstStyle/>
          <a:p>
            <a:r>
              <a:rPr lang="ru-RU" dirty="0" smtClean="0"/>
              <a:t>Запишите текст под диктовку</a:t>
            </a:r>
          </a:p>
          <a:p>
            <a:r>
              <a:rPr lang="ru-RU" dirty="0" smtClean="0"/>
              <a:t>Проверка</a:t>
            </a:r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Выделите основу во всех предложениях</a:t>
            </a:r>
          </a:p>
          <a:p>
            <a:r>
              <a:rPr lang="ru-RU" dirty="0" smtClean="0"/>
              <a:t>В третьем предложении подчеркните буквы мягких согласных звуков.</a:t>
            </a:r>
          </a:p>
          <a:p>
            <a:r>
              <a:rPr lang="ru-RU" dirty="0" smtClean="0"/>
              <a:t>Звуко-буквенный разбор слова «мяч»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071538" y="2643182"/>
            <a:ext cx="492922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/>
              <a:t>В парке играют дети. </a:t>
            </a:r>
            <a:endParaRPr lang="ru-RU" sz="3600" b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5500694" y="2643182"/>
            <a:ext cx="335284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/>
              <a:t>Юля ловит  </a:t>
            </a:r>
            <a:r>
              <a:rPr lang="ru-RU" sz="3600" b="1" dirty="0" err="1" smtClean="0"/>
              <a:t>Ка</a:t>
            </a:r>
            <a:r>
              <a:rPr lang="ru-RU" sz="3600" b="1" dirty="0" smtClean="0"/>
              <a:t> - </a:t>
            </a:r>
            <a:endParaRPr lang="ru-RU" sz="3600" b="1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285720" y="3286124"/>
            <a:ext cx="133434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err="1" smtClean="0"/>
              <a:t>тюшу</a:t>
            </a:r>
            <a:r>
              <a:rPr lang="ru-RU" sz="3600" b="1" dirty="0" smtClean="0"/>
              <a:t>.</a:t>
            </a:r>
            <a:endParaRPr lang="ru-RU" sz="36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1643042" y="3286124"/>
            <a:ext cx="572932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/>
              <a:t>Лёша и Люба играют в мяч.</a:t>
            </a:r>
            <a:endParaRPr lang="ru-RU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/>
      <p:bldP spid="8" grpId="0"/>
      <p:bldP spid="9" grpId="0"/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357166"/>
            <a:ext cx="8686800" cy="8382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5400" dirty="0" smtClean="0"/>
              <a:t>Д</a:t>
            </a:r>
            <a:r>
              <a:rPr lang="ru-RU" dirty="0" smtClean="0"/>
              <a:t>омашняя  работа.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С. 50, упр. 63.(словарь школьника)</a:t>
            </a:r>
            <a:endParaRPr lang="ru-RU" b="1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41</TotalTime>
  <Words>163</Words>
  <PresentationFormat>Экран (4:3)</PresentationFormat>
  <Paragraphs>33</Paragraphs>
  <Slides>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Трек</vt:lpstr>
      <vt:lpstr>17 апреля.  Классная  работа.</vt:lpstr>
      <vt:lpstr>Расположите  книги  на полке  в нужном  порядке</vt:lpstr>
      <vt:lpstr>Минутка чистописания</vt:lpstr>
      <vt:lpstr>В каком ряду во всех словах есть  звук [ К ]</vt:lpstr>
      <vt:lpstr>алфавит</vt:lpstr>
      <vt:lpstr>С. 49, упражнение 61.</vt:lpstr>
      <vt:lpstr>Задание на повторение</vt:lpstr>
      <vt:lpstr>Домашняя  работа.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17 апреля.  Классная  работа.</dc:title>
  <dc:creator>Тамара Деева</dc:creator>
  <cp:lastModifiedBy>Пользователь</cp:lastModifiedBy>
  <cp:revision>6</cp:revision>
  <dcterms:created xsi:type="dcterms:W3CDTF">2015-04-16T09:03:52Z</dcterms:created>
  <dcterms:modified xsi:type="dcterms:W3CDTF">2015-04-18T03:33:38Z</dcterms:modified>
</cp:coreProperties>
</file>