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2FF9F-5C2B-48D9-BBF1-C843D130DB1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4D77-1183-4057-A395-54351B0C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парке играют дети. Юля ловит Катюшу. Лёша и Люба играют в мяч.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D4D77-1183-4057-A395-54351B0CC06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17 апреля. </a:t>
            </a:r>
            <a:br>
              <a:rPr lang="ru-RU" dirty="0" smtClean="0"/>
            </a:br>
            <a:r>
              <a:rPr lang="ru-RU" sz="5400" dirty="0" smtClean="0"/>
              <a:t>К</a:t>
            </a:r>
            <a:r>
              <a:rPr lang="ru-RU" dirty="0" smtClean="0"/>
              <a:t>лассная 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Цель урока: формирование практических навыков пользования алфавитом.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358346" cy="838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Расположите  книги  на полке  в нужном  порядке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снято с производства Модульная мебель Romeo i Juli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572008"/>
            <a:ext cx="8501122" cy="192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Персональный компьютер: как выбрать и настроить компьютер, программы для компьютера - Сайт выключе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40125"/>
            <a:ext cx="1695680" cy="257743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30" name="Picture 6" descr="Библус - Все Простоквашино (Э. Успенский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1643050"/>
            <a:ext cx="1714512" cy="25312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32" name="Picture 8" descr="Поиск по сайту, интернет-магазин детских книг и игрушек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43174" y="1142984"/>
            <a:ext cx="1928826" cy="247285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34" name="Picture 10" descr="Самуил Маршак. Лучшие стихи - С. Я. Маршак, И. Есаулов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9058" y="2000241"/>
            <a:ext cx="1857388" cy="24472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36" name="Picture 12" descr="&quot;Для малышей&quot; Барто А. Стихи детям Стихи детям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29256" y="1142984"/>
            <a:ext cx="1785950" cy="236255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38" name="Picture 14" descr="Книги издательства РОСМЭН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38696" y="2143116"/>
            <a:ext cx="1986434" cy="207170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357422" y="214290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Алфавит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49769E-7 L -0.27239 0.383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0685E-6 L -0.4276 0.402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9778E-6 L -0.09427 0.271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9.62072E-7 L 0.51753 0.37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77613E-6 L 0.53334 0.296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77521E-6 L -0.00035 0.25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Минутка чистописания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14818"/>
            <a:ext cx="8686800" cy="1865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err="1" smtClean="0">
                <a:latin typeface="Monotype Corsiva" pitchFamily="66" charset="0"/>
              </a:rPr>
              <a:t>Кк</a:t>
            </a:r>
            <a:r>
              <a:rPr lang="ru-RU" sz="4800" b="1" dirty="0" smtClean="0">
                <a:latin typeface="Monotype Corsiva" pitchFamily="66" charset="0"/>
              </a:rPr>
              <a:t>  /  </a:t>
            </a:r>
            <a:r>
              <a:rPr lang="ru-RU" sz="4800" b="1" dirty="0" err="1" smtClean="0">
                <a:latin typeface="Monotype Corsiva" pitchFamily="66" charset="0"/>
              </a:rPr>
              <a:t>ка</a:t>
            </a:r>
            <a:r>
              <a:rPr lang="ru-RU" sz="4800" b="1" dirty="0" smtClean="0">
                <a:latin typeface="Monotype Corsiva" pitchFamily="66" charset="0"/>
              </a:rPr>
              <a:t>  /  </a:t>
            </a:r>
            <a:r>
              <a:rPr lang="ru-RU" sz="4800" b="1" dirty="0" err="1" smtClean="0">
                <a:latin typeface="Monotype Corsiva" pitchFamily="66" charset="0"/>
              </a:rPr>
              <a:t>Кк</a:t>
            </a:r>
            <a:r>
              <a:rPr lang="ru-RU" sz="4800" b="1" dirty="0" smtClean="0">
                <a:latin typeface="Monotype Corsiva" pitchFamily="66" charset="0"/>
              </a:rPr>
              <a:t>  /  кб  /  </a:t>
            </a:r>
            <a:r>
              <a:rPr lang="ru-RU" sz="4800" b="1" dirty="0" err="1" smtClean="0">
                <a:latin typeface="Monotype Corsiva" pitchFamily="66" charset="0"/>
              </a:rPr>
              <a:t>Кк</a:t>
            </a:r>
            <a:r>
              <a:rPr lang="ru-RU" sz="4800" b="1" dirty="0" smtClean="0">
                <a:latin typeface="Monotype Corsiva" pitchFamily="66" charset="0"/>
              </a:rPr>
              <a:t>  /  …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571612"/>
            <a:ext cx="4000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прямую палочку </a:t>
            </a:r>
            <a:br>
              <a:rPr lang="ru-RU" sz="2800" dirty="0" smtClean="0"/>
            </a:br>
            <a:r>
              <a:rPr lang="ru-RU" sz="2800" dirty="0" smtClean="0"/>
              <a:t>Справа села галочка. </a:t>
            </a:r>
            <a:br>
              <a:rPr lang="ru-RU" sz="2800" dirty="0" smtClean="0"/>
            </a:br>
            <a:r>
              <a:rPr lang="ru-RU" sz="2800" dirty="0" smtClean="0"/>
              <a:t>Там поныне и сидит — </a:t>
            </a:r>
            <a:br>
              <a:rPr lang="ru-RU" sz="2800" dirty="0" smtClean="0"/>
            </a:br>
            <a:r>
              <a:rPr lang="ru-RU" sz="2800" dirty="0" smtClean="0"/>
              <a:t>Буквой К на нас глядит. </a:t>
            </a:r>
            <a:br>
              <a:rPr lang="ru-RU" sz="2800" dirty="0" smtClean="0"/>
            </a:br>
            <a:r>
              <a:rPr lang="ru-RU" sz="2800" dirty="0" smtClean="0"/>
              <a:t>(Г. Ванюхина)</a:t>
            </a:r>
            <a:endParaRPr lang="ru-RU" sz="2800" dirty="0"/>
          </a:p>
        </p:txBody>
      </p:sp>
      <p:pic>
        <p:nvPicPr>
          <p:cNvPr id="27656" name="Picture 8" descr="Буква К, Разные цветные картинки для ваших дете, распечатать бесплатно, без регистрации - МАМА ПАПА - Развивающий материал для в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333484"/>
            <a:ext cx="2214578" cy="295277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000760" y="1785926"/>
            <a:ext cx="1214446" cy="2000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каком ряду во всех словах есть </a:t>
            </a:r>
            <a:br>
              <a:rPr lang="ru-RU" dirty="0" smtClean="0"/>
            </a:br>
            <a:r>
              <a:rPr lang="ru-RU" dirty="0" smtClean="0"/>
              <a:t>звук </a:t>
            </a:r>
            <a:r>
              <a:rPr lang="en-US" sz="4400" b="1" dirty="0" smtClean="0"/>
              <a:t>[ </a:t>
            </a:r>
            <a:r>
              <a:rPr lang="ru-RU" sz="4400" b="1" dirty="0" smtClean="0"/>
              <a:t>К</a:t>
            </a:r>
            <a:r>
              <a:rPr lang="en-US" sz="4400" b="1" dirty="0" smtClean="0"/>
              <a:t> ]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i="1" dirty="0" smtClean="0"/>
              <a:t>Компот, кисель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i="1" dirty="0" smtClean="0"/>
              <a:t>Кино, прятки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i="1" dirty="0" smtClean="0"/>
              <a:t>Друг, корень</a:t>
            </a:r>
            <a:endParaRPr lang="ru-RU" sz="36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720" y="3571876"/>
            <a:ext cx="321471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Что такое алфавит?</a:t>
            </a:r>
          </a:p>
          <a:p>
            <a:r>
              <a:rPr lang="ru-RU" b="1" i="1" dirty="0" smtClean="0"/>
              <a:t>Назовите буквы по порядку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С. 49, упражнение 61.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sz="4400" dirty="0" smtClean="0"/>
          </a:p>
          <a:p>
            <a:pPr>
              <a:lnSpc>
                <a:spcPct val="150000"/>
              </a:lnSpc>
            </a:pPr>
            <a:r>
              <a:rPr lang="ru-RU" sz="4400" b="1" dirty="0" smtClean="0"/>
              <a:t>Удочка, укол, уточка, волк, полк, коса, щель, столб, зубр.</a:t>
            </a:r>
            <a:endParaRPr lang="ru-RU" sz="4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1538" y="307181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928926" y="3071810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4810" y="307181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86446" y="3071810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15206" y="3071810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00100" y="4071942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71736" y="4071942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1868" y="4071942"/>
            <a:ext cx="10715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3504" y="4071942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r>
              <a:rPr lang="ru-RU" dirty="0" smtClean="0"/>
              <a:t>Запишите текст под диктовку</a:t>
            </a:r>
          </a:p>
          <a:p>
            <a:r>
              <a:rPr lang="ru-RU" dirty="0" smtClean="0"/>
              <a:t>Проверка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Выделите основу во всех предложениях</a:t>
            </a:r>
          </a:p>
          <a:p>
            <a:r>
              <a:rPr lang="ru-RU" dirty="0" smtClean="0"/>
              <a:t>В третьем предложении подчеркните буквы мягких согласных звуков.</a:t>
            </a:r>
          </a:p>
          <a:p>
            <a:r>
              <a:rPr lang="ru-RU" dirty="0" smtClean="0"/>
              <a:t>Звуко-буквенный разбор слова «мяч»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643182"/>
            <a:ext cx="4929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 парке играют дети. 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643182"/>
            <a:ext cx="3352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Юля ловит  </a:t>
            </a:r>
            <a:r>
              <a:rPr lang="ru-RU" sz="3600" b="1" dirty="0" err="1" smtClean="0"/>
              <a:t>Ка</a:t>
            </a:r>
            <a:r>
              <a:rPr lang="ru-RU" sz="3600" b="1" dirty="0" smtClean="0"/>
              <a:t> - 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286124"/>
            <a:ext cx="1334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тюшу</a:t>
            </a:r>
            <a:r>
              <a:rPr lang="ru-RU" sz="3600" b="1" dirty="0" smtClean="0"/>
              <a:t>.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3286124"/>
            <a:ext cx="5729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Лёша и Люба играют в мяч.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Д</a:t>
            </a:r>
            <a:r>
              <a:rPr lang="ru-RU" dirty="0" smtClean="0"/>
              <a:t>омашняя 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С. 50, упр. 63.(словарь школьника)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163</Words>
  <PresentationFormat>Экран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17 апреля.  Классная  работа.</vt:lpstr>
      <vt:lpstr>Расположите  книги  на полке  в нужном  порядке</vt:lpstr>
      <vt:lpstr>Минутка чистописания</vt:lpstr>
      <vt:lpstr>В каком ряду во всех словах есть  звук [ К ]</vt:lpstr>
      <vt:lpstr>алфавит</vt:lpstr>
      <vt:lpstr>С. 49, упражнение 61.</vt:lpstr>
      <vt:lpstr>Задание на повторение</vt:lpstr>
      <vt:lpstr>Домашняя  работа.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апреля.  Классная  работа.</dc:title>
  <dc:creator>Тамара Деева</dc:creator>
  <cp:lastModifiedBy>Пользователь</cp:lastModifiedBy>
  <cp:revision>6</cp:revision>
  <dcterms:created xsi:type="dcterms:W3CDTF">2015-04-16T09:03:52Z</dcterms:created>
  <dcterms:modified xsi:type="dcterms:W3CDTF">2015-04-18T03:33:38Z</dcterms:modified>
</cp:coreProperties>
</file>