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54" autoAdjust="0"/>
  </p:normalViewPr>
  <p:slideViewPr>
    <p:cSldViewPr>
      <p:cViewPr varScale="1">
        <p:scale>
          <a:sx n="50" d="100"/>
          <a:sy n="50" d="100"/>
        </p:scale>
        <p:origin x="-96" y="-12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Изображение 0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7356" y="0"/>
            <a:ext cx="4791018" cy="6858000"/>
          </a:xfrm>
          <a:prstGeom prst="ellipse">
            <a:avLst/>
          </a:prstGeom>
          <a:ln w="190500" cap="rnd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5400" b="1" dirty="0" smtClean="0">
                <a:ln w="31550" cmpd="sng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  <a:reflection blurRad="6350" stA="60000" endA="900" endPos="58000" dir="5400000" sy="-100000" algn="bl" rotWithShape="0"/>
                </a:effectLst>
              </a:rPr>
              <a:t>Земная жизнь Пресвятой Богородицы. Образ Пресвятой Богородицы- прообраз женщины Матери.</a:t>
            </a:r>
          </a:p>
          <a:p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    Женщина с ребёнком на руках  </a:t>
            </a:r>
            <a:endParaRPr lang="ru-RU" b="1" cap="none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" name="Содержимое 3" descr="0_b9df_14134fc1_X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43174" y="3071810"/>
            <a:ext cx="2071702" cy="3143272"/>
          </a:xfrm>
          <a:prstGeom prst="ellipse">
            <a:avLst/>
          </a:prstGeom>
          <a:ln w="63500" cap="rnd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Рисунок 4" descr="3eb38ef9437716a18755e6035383967a_bi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29256" y="4429132"/>
            <a:ext cx="3500462" cy="22145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04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1357298"/>
            <a:ext cx="1857388" cy="28257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29322" y="1357298"/>
            <a:ext cx="1785950" cy="2786082"/>
          </a:xfrm>
          <a:prstGeom prst="ellipse">
            <a:avLst/>
          </a:prstGeom>
          <a:ln w="63500" cap="rnd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  Рождество пресвятой Богородицы</a:t>
            </a:r>
            <a:endParaRPr lang="ru-RU" b="1" cap="none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" name="Содержимое 3" descr="1 Рождество Пресвятой Богородицы 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28860" y="1285860"/>
            <a:ext cx="4063708" cy="5008579"/>
          </a:xfr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cap="none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Назарет</a:t>
            </a:r>
            <a:r>
              <a:rPr lang="ru-RU" b="1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                           </a:t>
            </a:r>
            <a:r>
              <a:rPr lang="ru-RU" b="1" cap="none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Иоаким</a:t>
            </a:r>
            <a:r>
              <a:rPr lang="ru-RU" b="1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и Анна</a:t>
            </a:r>
            <a:endParaRPr lang="ru-RU" b="1" cap="none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" name="Содержимое 3" descr="49006608_07x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5008" y="1500174"/>
            <a:ext cx="3246207" cy="45259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ИсточникДевыМари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1500174"/>
            <a:ext cx="5286412" cy="39592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cap="none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Иоаким</a:t>
            </a:r>
            <a:r>
              <a:rPr lang="ru-RU" b="1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и Анна.          Рождение Марии.</a:t>
            </a:r>
            <a:endParaRPr lang="ru-RU" b="1" cap="none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" name="Содержимое 3" descr="19154906_Dzhotto_Vstrecha_Annuy_s_Ioakimom_u_Zolotuyh_voro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214422"/>
            <a:ext cx="4143405" cy="543720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ib10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1214422"/>
            <a:ext cx="3726775" cy="54292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           </a:t>
            </a:r>
            <a:r>
              <a:rPr lang="ru-RU" b="1" cap="none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Иоаким</a:t>
            </a:r>
            <a:r>
              <a:rPr lang="ru-RU" b="1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, Мария, Анна</a:t>
            </a:r>
            <a:endParaRPr lang="ru-RU" b="1" cap="none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" name="Содержимое 3" descr="2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1538" y="1357298"/>
            <a:ext cx="7000924" cy="52149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zo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     Введение во храм Пресвятой Богородицы</a:t>
            </a:r>
            <a:endParaRPr lang="ru-RU" sz="2800" b="1" cap="none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" name="Содержимое 3" descr="2 Введение во Храм Пресвятой Богородицы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28860" y="1214422"/>
            <a:ext cx="4138458" cy="5429288"/>
          </a:xfrm>
        </p:spPr>
      </p:pic>
    </p:spTree>
  </p:cSld>
  <p:clrMapOvr>
    <a:masterClrMapping/>
  </p:clrMapOvr>
  <p:transition>
    <p:zo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Благовещение Пресвятой Богородицы</a:t>
            </a:r>
            <a:endParaRPr lang="ru-RU" b="1" cap="none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" name="Содержимое 3" descr="3 Благовещение Пресвятой Богородицы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57422" y="1285860"/>
            <a:ext cx="4429156" cy="5357849"/>
          </a:xfrm>
        </p:spPr>
      </p:pic>
    </p:spTree>
  </p:cSld>
  <p:clrMapOvr>
    <a:masterClrMapping/>
  </p:clrMapOvr>
  <p:transition>
    <p:zoom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245</TotalTime>
  <Words>49</Words>
  <Application>Microsoft Office PowerPoint</Application>
  <PresentationFormat>Экран (4:3)</PresentationFormat>
  <Paragraphs>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Трек</vt:lpstr>
      <vt:lpstr>Слайд 1</vt:lpstr>
      <vt:lpstr>Слайд 2</vt:lpstr>
      <vt:lpstr>         Женщина с ребёнком на руках  </vt:lpstr>
      <vt:lpstr>       Рождество пресвятой Богородицы</vt:lpstr>
      <vt:lpstr>Назарет                                Иоаким и Анна</vt:lpstr>
      <vt:lpstr>Иоаким и Анна.          Рождение Марии.</vt:lpstr>
      <vt:lpstr>                Иоаким, Мария, Анна</vt:lpstr>
      <vt:lpstr>          Введение во храм Пресвятой Богородицы</vt:lpstr>
      <vt:lpstr>   Благовещение Пресвятой Богородицы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Home</cp:lastModifiedBy>
  <cp:revision>27</cp:revision>
  <dcterms:modified xsi:type="dcterms:W3CDTF">2015-04-19T20:01:28Z</dcterms:modified>
</cp:coreProperties>
</file>