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6722" y="1268760"/>
            <a:ext cx="8433719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 лаборатории </a:t>
            </a:r>
          </a:p>
          <a:p>
            <a:pPr algn="ctr"/>
            <a:r>
              <a:rPr lang="ru-RU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профессора </a:t>
            </a:r>
          </a:p>
          <a:p>
            <a:pPr algn="ctr"/>
            <a:r>
              <a:rPr lang="ru-RU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Почемучкина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7174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7200" b="1" dirty="0" smtClean="0"/>
              <a:t>6) Рассматривание </a:t>
            </a:r>
            <a:r>
              <a:rPr lang="ru-RU" sz="7200" b="1" dirty="0"/>
              <a:t>камней через лупу.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000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ru-RU" sz="4800" b="1" dirty="0"/>
              <a:t>Определение цвета и формы.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4800" b="1" dirty="0"/>
              <a:t>Определение размера.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4800" b="1" dirty="0"/>
              <a:t>Определение характера поверхности.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4800" b="1" dirty="0"/>
              <a:t>Определение веса.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4800" b="1" dirty="0"/>
              <a:t>Плавучесть.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4800" b="1" dirty="0"/>
              <a:t>Рассматривание камней через лупу.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5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ru-RU" sz="4800" b="1" dirty="0"/>
              <a:t>Определение цвета и формы.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4800" b="1" dirty="0"/>
              <a:t>Определение размера.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4800" b="1" dirty="0"/>
              <a:t>Определение характера поверхности.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4800" b="1" dirty="0"/>
              <a:t>Определение веса.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4800" b="1" dirty="0"/>
              <a:t>Плавучесть.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4800" b="1" dirty="0"/>
              <a:t>Рассматривание </a:t>
            </a:r>
            <a:r>
              <a:rPr lang="ru-RU" sz="4800" b="1" smtClean="0"/>
              <a:t>деревянных брусков </a:t>
            </a:r>
            <a:r>
              <a:rPr lang="ru-RU" sz="4800" b="1" dirty="0"/>
              <a:t>через лупу.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195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ё</a:t>
            </a:r>
            <a:endParaRPr lang="ru-RU"/>
          </a:p>
        </p:txBody>
      </p:sp>
      <p:pic>
        <p:nvPicPr>
          <p:cNvPr id="4" name="Picture 2" descr="C:\Users\Admin\Desktop\семинар\royalty-free-professor-clipart-illustration-2202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5089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4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семинар\o_16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68011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семинар\colorful-scenery-11-1280x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5832"/>
            <a:ext cx="5347468" cy="334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семинар\artleo.com-75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0"/>
            <a:ext cx="4798280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семинар\612020_8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840" y="3284985"/>
            <a:ext cx="4869160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55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Admin\Desktop\семинар\595302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1337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\Desktop\семинар\royalty-free-professor-clipart-illustration-2202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082" y="0"/>
            <a:ext cx="5934918" cy="683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176" y="4725144"/>
            <a:ext cx="409227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Профессор</a:t>
            </a:r>
          </a:p>
          <a:p>
            <a:pPr algn="ctr"/>
            <a:r>
              <a:rPr lang="ru-RU" sz="54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Почемучкин</a:t>
            </a:r>
            <a:endParaRPr lang="ru-RU" sz="54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148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ru-RU" sz="4400" b="1" dirty="0" smtClean="0"/>
              <a:t>Определение цвета и формы.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4400" b="1" dirty="0" smtClean="0"/>
              <a:t>Определение размера.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4400" b="1" dirty="0" smtClean="0"/>
              <a:t>Определение характера поверхности.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4400" b="1" dirty="0" smtClean="0"/>
              <a:t>Определение веса.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4400" b="1" dirty="0" smtClean="0"/>
              <a:t>Плавучесть.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4400" b="1" dirty="0" smtClean="0"/>
              <a:t>Рассматривание камней через лупу.</a:t>
            </a:r>
          </a:p>
        </p:txBody>
      </p:sp>
    </p:spTree>
    <p:extLst>
      <p:ext uri="{BB962C8B-B14F-4D97-AF65-F5344CB8AC3E}">
        <p14:creationId xmlns:p14="http://schemas.microsoft.com/office/powerpoint/2010/main" val="164066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ru-RU" sz="8000" b="1" dirty="0"/>
              <a:t>Определение цвета и формы.</a:t>
            </a:r>
          </a:p>
        </p:txBody>
      </p:sp>
    </p:spTree>
    <p:extLst>
      <p:ext uri="{BB962C8B-B14F-4D97-AF65-F5344CB8AC3E}">
        <p14:creationId xmlns:p14="http://schemas.microsoft.com/office/powerpoint/2010/main" val="65219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8800" b="1" dirty="0" smtClean="0"/>
              <a:t>2) Определение </a:t>
            </a:r>
            <a:r>
              <a:rPr lang="ru-RU" sz="8800" b="1" dirty="0"/>
              <a:t>размера.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936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8000" b="1" dirty="0" smtClean="0"/>
              <a:t>3) Определение </a:t>
            </a:r>
            <a:r>
              <a:rPr lang="ru-RU" sz="8000" b="1" dirty="0"/>
              <a:t>характера поверхности.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248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8800" b="1" dirty="0" smtClean="0"/>
              <a:t>4) Определение </a:t>
            </a:r>
            <a:r>
              <a:rPr lang="ru-RU" sz="8800" b="1" dirty="0"/>
              <a:t>веса.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220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9600" b="1" dirty="0" smtClean="0"/>
              <a:t>5) Плавучесть</a:t>
            </a:r>
            <a:r>
              <a:rPr lang="ru-RU" sz="9600" b="1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783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FEFE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107</Words>
  <Application>Microsoft Office PowerPoint</Application>
  <PresentationFormat>Экран (4:3)</PresentationFormat>
  <Paragraphs>30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ё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8</cp:revision>
  <dcterms:created xsi:type="dcterms:W3CDTF">2015-02-09T05:00:08Z</dcterms:created>
  <dcterms:modified xsi:type="dcterms:W3CDTF">2015-03-03T02:30:31Z</dcterms:modified>
</cp:coreProperties>
</file>