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5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5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4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1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9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1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5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C69-6982-4CAA-B115-5570EFB6633E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C74C8-31AC-4C9B-8333-36A7A4B39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6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\3d-abstract_widewallpaper_beautiful-scene_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99" y="2636912"/>
            <a:ext cx="4824536" cy="381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2132856"/>
            <a:ext cx="59753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85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2014-03-23T11:10:03Z</dcterms:created>
  <dcterms:modified xsi:type="dcterms:W3CDTF">2014-03-23T11:20:04Z</dcterms:modified>
</cp:coreProperties>
</file>