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7240" y="3212976"/>
            <a:ext cx="3338664" cy="309634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796372" y="381824"/>
            <a:ext cx="3575828" cy="280831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95038" y="3895876"/>
            <a:ext cx="1778496" cy="17099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треугольник</a:t>
            </a:r>
            <a:endParaRPr lang="ru-RU" dirty="0"/>
          </a:p>
        </p:txBody>
      </p:sp>
      <p:pic>
        <p:nvPicPr>
          <p:cNvPr id="3077" name="Picture 5" descr="C:\Users\Admin\Desktop\картин\treugolnik_derevyannyj_45_12_sm.jp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8" y="0"/>
            <a:ext cx="2519774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dmin\Desktop\картин\w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8" y="4232920"/>
            <a:ext cx="2937436" cy="258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dmin\Desktop\картин\130696163180843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-34279"/>
            <a:ext cx="298782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Admin\Desktop\картин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371" y="0"/>
            <a:ext cx="3641806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Admin\Desktop\картин\1776590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480" y="5373216"/>
            <a:ext cx="348052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Admin\Desktop\картин\d38b53c92e21626956f95ab99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058" y="2057424"/>
            <a:ext cx="3888432" cy="217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Admin\Desktop\картин\470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490" y="2722633"/>
            <a:ext cx="2847842" cy="265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Admin\Desktop\картин\25296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996" y="4232920"/>
            <a:ext cx="2713484" cy="259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Admin\Desktop\картин\4.jp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2" y="2008504"/>
            <a:ext cx="2229332" cy="22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1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2996952"/>
            <a:ext cx="1656184" cy="15841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996952"/>
            <a:ext cx="1562472" cy="15841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7192" y="2996952"/>
            <a:ext cx="1461864" cy="15841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292080" y="3037512"/>
            <a:ext cx="1575064" cy="1512168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6539056" y="2982024"/>
            <a:ext cx="1561336" cy="1599104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6539056" y="2996952"/>
            <a:ext cx="1561336" cy="158417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3491880" y="1556792"/>
            <a:ext cx="1562472" cy="1425232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0800000">
            <a:off x="3496416" y="1556792"/>
            <a:ext cx="1557936" cy="1425232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55776" y="4581128"/>
            <a:ext cx="1656184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85812" y="4581128"/>
            <a:ext cx="1706488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8776" y="1472288"/>
            <a:ext cx="1440160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74200" y="2840440"/>
            <a:ext cx="1440160" cy="13475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8776" y="4170872"/>
            <a:ext cx="1437896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4499992" y="116632"/>
            <a:ext cx="1224136" cy="1344208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6200000">
            <a:off x="3214684" y="176668"/>
            <a:ext cx="1344208" cy="122413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5266928" y="5572136"/>
            <a:ext cx="1321296" cy="1285864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6200000">
            <a:off x="2452900" y="5560684"/>
            <a:ext cx="1285864" cy="1308768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774200" y="5572136"/>
            <a:ext cx="1440160" cy="128586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5231552" y="2867354"/>
            <a:ext cx="1284664" cy="1303517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6200000">
            <a:off x="2434926" y="2873878"/>
            <a:ext cx="1303516" cy="1290472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72684" y="3468992"/>
            <a:ext cx="1503572" cy="16253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91348" y="5085184"/>
            <a:ext cx="1681336" cy="1634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464464"/>
            <a:ext cx="1567620" cy="1627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91348" y="836712"/>
            <a:ext cx="1681336" cy="12241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91348" y="3464464"/>
            <a:ext cx="1681336" cy="16207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91348" y="2060848"/>
            <a:ext cx="1681336" cy="14024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5400000">
            <a:off x="5315254" y="5158662"/>
            <a:ext cx="1625336" cy="1496668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0800000">
            <a:off x="611560" y="3463328"/>
            <a:ext cx="1512168" cy="162185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5400000">
            <a:off x="6855676" y="3489572"/>
            <a:ext cx="1625336" cy="158417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0800000">
            <a:off x="2123728" y="5085184"/>
            <a:ext cx="1541371" cy="1634480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691348" y="0"/>
            <a:ext cx="1681336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0800000">
            <a:off x="2483768" y="914400"/>
            <a:ext cx="1212188" cy="1146448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rot="16200000">
            <a:off x="2566382" y="-182007"/>
            <a:ext cx="1016104" cy="1181333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9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21440"/>
            <a:ext cx="1872208" cy="1753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2126016"/>
            <a:ext cx="1872208" cy="1753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86876" y="2146616"/>
            <a:ext cx="1800200" cy="1753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411760" y="2126016"/>
            <a:ext cx="2160240" cy="174876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21440"/>
            <a:ext cx="1872208" cy="1753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2126016"/>
            <a:ext cx="1872208" cy="1753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86876" y="2146616"/>
            <a:ext cx="1800200" cy="1753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411760" y="2126016"/>
            <a:ext cx="2160240" cy="174876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2555776" y="1844824"/>
            <a:ext cx="1944216" cy="288032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FEFE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На треугольник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2015-03-21T02:17:51Z</dcterms:created>
  <dcterms:modified xsi:type="dcterms:W3CDTF">2015-03-23T03:08:00Z</dcterms:modified>
</cp:coreProperties>
</file>