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00241"/>
            <a:ext cx="7772400" cy="1857388"/>
          </a:xfrm>
        </p:spPr>
        <p:txBody>
          <a:bodyPr>
            <a:prstTxWarp prst="textChevron">
              <a:avLst/>
            </a:prstTxWarp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Разложение на множители с помощью формул сокращенного умножения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13044296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364" y="357166"/>
            <a:ext cx="1354333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Разложите на множители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500063" y="1714500"/>
          <a:ext cx="8243887" cy="785813"/>
        </p:xfrm>
        <a:graphic>
          <a:graphicData uri="http://schemas.openxmlformats.org/presentationml/2006/ole">
            <p:oleObj spid="_x0000_s1026" name="Формула" r:id="rId3" imgW="2400120" imgH="228600" progId="Equation.3">
              <p:embed/>
            </p:oleObj>
          </a:graphicData>
        </a:graphic>
      </p:graphicFrame>
      <p:graphicFrame>
        <p:nvGraphicFramePr>
          <p:cNvPr id="1027" name="Содержимое 3"/>
          <p:cNvGraphicFramePr>
            <a:graphicFrameLocks noChangeAspect="1"/>
          </p:cNvGraphicFramePr>
          <p:nvPr/>
        </p:nvGraphicFramePr>
        <p:xfrm>
          <a:off x="614343" y="2928938"/>
          <a:ext cx="8156596" cy="785814"/>
        </p:xfrm>
        <a:graphic>
          <a:graphicData uri="http://schemas.openxmlformats.org/presentationml/2006/ole">
            <p:oleObj spid="_x0000_s1027" name="Формула" r:id="rId4" imgW="2374560" imgH="228600" progId="Equation.3">
              <p:embed/>
            </p:oleObj>
          </a:graphicData>
        </a:graphic>
      </p:graphicFrame>
      <p:pic>
        <p:nvPicPr>
          <p:cNvPr id="6" name="Рисунок 5" descr="130442964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330" y="4000504"/>
            <a:ext cx="1354333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786050" y="1500174"/>
            <a:ext cx="2214578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1500174"/>
            <a:ext cx="3357586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857488" y="2786058"/>
            <a:ext cx="2143140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429256" y="2857496"/>
            <a:ext cx="3286148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Содержимое 3"/>
          <p:cNvGraphicFramePr>
            <a:graphicFrameLocks noChangeAspect="1"/>
          </p:cNvGraphicFramePr>
          <p:nvPr/>
        </p:nvGraphicFramePr>
        <p:xfrm>
          <a:off x="642910" y="3429000"/>
          <a:ext cx="8110538" cy="1925638"/>
        </p:xfrm>
        <a:graphic>
          <a:graphicData uri="http://schemas.openxmlformats.org/presentationml/2006/ole">
            <p:oleObj spid="_x0000_s2052" name="Формула" r:id="rId3" imgW="2031840" imgH="482400" progId="Equation.3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Разложите на множители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571472" y="1145496"/>
          <a:ext cx="8109970" cy="1926314"/>
        </p:xfrm>
        <a:graphic>
          <a:graphicData uri="http://schemas.openxmlformats.org/presentationml/2006/ole">
            <p:oleObj spid="_x0000_s2050" name="Формула" r:id="rId4" imgW="2031840" imgH="48240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86248" y="1142984"/>
            <a:ext cx="3786214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2071678"/>
            <a:ext cx="2571768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29124" y="3357562"/>
            <a:ext cx="3929090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4357694"/>
            <a:ext cx="2571768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130442964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4286256"/>
            <a:ext cx="1354333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Разложите на множители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214281" y="1571612"/>
          <a:ext cx="8484183" cy="857256"/>
        </p:xfrm>
        <a:graphic>
          <a:graphicData uri="http://schemas.openxmlformats.org/presentationml/2006/ole">
            <p:oleObj spid="_x0000_s3074" name="Формула" r:id="rId3" imgW="2260440" imgH="228600" progId="Equation.3">
              <p:embed/>
            </p:oleObj>
          </a:graphicData>
        </a:graphic>
      </p:graphicFrame>
      <p:graphicFrame>
        <p:nvGraphicFramePr>
          <p:cNvPr id="3075" name="Содержимое 3"/>
          <p:cNvGraphicFramePr>
            <a:graphicFrameLocks noChangeAspect="1"/>
          </p:cNvGraphicFramePr>
          <p:nvPr/>
        </p:nvGraphicFramePr>
        <p:xfrm>
          <a:off x="119063" y="3357563"/>
          <a:ext cx="8674100" cy="857250"/>
        </p:xfrm>
        <a:graphic>
          <a:graphicData uri="http://schemas.openxmlformats.org/presentationml/2006/ole">
            <p:oleObj spid="_x0000_s3075" name="Формула" r:id="rId4" imgW="2311200" imgH="228600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071670" y="1428736"/>
            <a:ext cx="2143140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1500174"/>
            <a:ext cx="4429156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3286124"/>
            <a:ext cx="2000264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3214686"/>
            <a:ext cx="4429156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130442964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4357694"/>
            <a:ext cx="1354333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Разложите на множители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214281" y="1357298"/>
          <a:ext cx="8715437" cy="739904"/>
        </p:xfrm>
        <a:graphic>
          <a:graphicData uri="http://schemas.openxmlformats.org/presentationml/2006/ole">
            <p:oleObj spid="_x0000_s4098" name="Формула" r:id="rId3" imgW="2692080" imgH="228600" progId="Equation.3">
              <p:embed/>
            </p:oleObj>
          </a:graphicData>
        </a:graphic>
      </p:graphicFrame>
      <p:graphicFrame>
        <p:nvGraphicFramePr>
          <p:cNvPr id="4099" name="Содержимое 3"/>
          <p:cNvGraphicFramePr>
            <a:graphicFrameLocks noChangeAspect="1"/>
          </p:cNvGraphicFramePr>
          <p:nvPr/>
        </p:nvGraphicFramePr>
        <p:xfrm>
          <a:off x="276225" y="2857500"/>
          <a:ext cx="8591550" cy="739775"/>
        </p:xfrm>
        <a:graphic>
          <a:graphicData uri="http://schemas.openxmlformats.org/presentationml/2006/ole">
            <p:oleObj spid="_x0000_s4099" name="Формула" r:id="rId4" imgW="2654280" imgH="228600" progId="Equation.3">
              <p:embed/>
            </p:oleObj>
          </a:graphicData>
        </a:graphic>
      </p:graphicFrame>
      <p:pic>
        <p:nvPicPr>
          <p:cNvPr id="6" name="Рисунок 5" descr="130442964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206" y="4357694"/>
            <a:ext cx="1354333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000364" y="1285860"/>
            <a:ext cx="3786214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736" y="1214422"/>
            <a:ext cx="1857420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00364" y="2786058"/>
            <a:ext cx="3714776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736" y="2786058"/>
            <a:ext cx="1785982" cy="107157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dirty="0" smtClean="0"/>
              <a:t>Формулы сокращенного умножения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214282" y="1214422"/>
          <a:ext cx="6096000" cy="4064000"/>
        </p:xfrm>
        <a:graphic>
          <a:graphicData uri="http://schemas.openxmlformats.org/presentationml/2006/ole">
            <p:oleObj spid="_x0000_s5122" name="Формула" r:id="rId3" imgW="1828800" imgH="121896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14546" y="1214422"/>
            <a:ext cx="271464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071678"/>
            <a:ext cx="164307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2786058"/>
            <a:ext cx="164307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3571876"/>
            <a:ext cx="414340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43108" y="4500570"/>
            <a:ext cx="407196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13044296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5206" y="4357694"/>
            <a:ext cx="1354333" cy="1643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Стр.159, ДМК №7, вариант 1, №1,2,4,6, повторить формулы сокращенного умножения, способы разложения на множители</a:t>
            </a:r>
            <a:endParaRPr lang="ru-RU" sz="3200" dirty="0"/>
          </a:p>
        </p:txBody>
      </p:sp>
      <p:pic>
        <p:nvPicPr>
          <p:cNvPr id="4" name="Рисунок 3" descr="13044296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3071810"/>
            <a:ext cx="2568779" cy="3116437"/>
          </a:xfrm>
          <a:prstGeom prst="roundRect">
            <a:avLst>
              <a:gd name="adj" fmla="val 5000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</TotalTime>
  <Words>46</Words>
  <PresentationFormat>Экран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Начальная</vt:lpstr>
      <vt:lpstr>Microsoft Equation 3.0</vt:lpstr>
      <vt:lpstr>Формула</vt:lpstr>
      <vt:lpstr>Разложение на множители с помощью формул сокращенного умножения</vt:lpstr>
      <vt:lpstr>Разложите на множители</vt:lpstr>
      <vt:lpstr>Разложите на множители</vt:lpstr>
      <vt:lpstr>Разложите на множители</vt:lpstr>
      <vt:lpstr>Разложите на множители</vt:lpstr>
      <vt:lpstr>Формулы сокращенного умножения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на множители с помощью формул сокращенного умножения</dc:title>
  <cp:lastModifiedBy>Admin</cp:lastModifiedBy>
  <cp:revision>3</cp:revision>
  <dcterms:modified xsi:type="dcterms:W3CDTF">2015-04-05T16:51:14Z</dcterms:modified>
</cp:coreProperties>
</file>