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71" r:id="rId5"/>
    <p:sldId id="258" r:id="rId6"/>
    <p:sldId id="266" r:id="rId7"/>
    <p:sldId id="267" r:id="rId8"/>
    <p:sldId id="259" r:id="rId9"/>
    <p:sldId id="264" r:id="rId10"/>
    <p:sldId id="260" r:id="rId11"/>
    <p:sldId id="268" r:id="rId12"/>
    <p:sldId id="265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3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9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26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24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0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5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56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7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3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6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9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3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6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8DFBA8-1D5C-4837-81E1-A85F1DC5675A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D504F7-8027-4C3B-A5AF-D135B9E7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2458192"/>
            <a:ext cx="9144000" cy="101614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«Речка, реченька, река»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118956"/>
            <a:ext cx="8689976" cy="1371599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по экологическому воспитанию детей старшего дошкольного возраста педагога дополнительного образования Ивановой Ольги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01" y="182267"/>
            <a:ext cx="10364451" cy="8445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8" y="1026790"/>
            <a:ext cx="8525256" cy="5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32" y="133004"/>
            <a:ext cx="10206584" cy="659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397" y="252758"/>
            <a:ext cx="10364451" cy="8278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22" y="886460"/>
            <a:ext cx="8255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41316"/>
            <a:ext cx="8800407" cy="66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12419"/>
            <a:ext cx="9809018" cy="62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732407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может начинаться и из болота, и из озера. Водичка, вытекающая из них, собирается в ручьи. А они, в свою очередь, соединяются, стекаются и …получается река.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8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18517"/>
            <a:ext cx="10363826" cy="52502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глуши лесной, в глуши зелёной,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тенистой и сырой,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крутом овраге под горой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Бьёт из камней родник студёный: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Кипит, играет и спешит,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Крутясь хрустальными клубами,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 ветвистыми дубами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Стеклом расплавленным бежит.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(И.А. Бунин)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22635"/>
            <a:ext cx="10364451" cy="10606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Родник- ЕЩЁ называют ключом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87" y="1147157"/>
            <a:ext cx="7403870" cy="555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95250"/>
            <a:ext cx="8890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26" y="248600"/>
            <a:ext cx="10364451" cy="10440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53" y="1093123"/>
            <a:ext cx="7486996" cy="56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01" y="203661"/>
            <a:ext cx="8584276" cy="64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0" y="216131"/>
            <a:ext cx="8588895" cy="64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400" y="202880"/>
            <a:ext cx="10364451" cy="911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70" y="1057793"/>
            <a:ext cx="7417725" cy="556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9" y="153786"/>
            <a:ext cx="9057409" cy="65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33</TotalTime>
  <Words>73</Words>
  <Application>Microsoft Office PowerPoint</Application>
  <PresentationFormat>Широкоэкранный</PresentationFormat>
  <Paragraphs>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Tw Cen MT</vt:lpstr>
      <vt:lpstr>Капля</vt:lpstr>
      <vt:lpstr>«Речка, реченька, река»</vt:lpstr>
      <vt:lpstr>В глуши лесной, в глуши зелёной, Всегда тенистой и сырой, В крутом овраге под горой Бьёт из камней родник студёный: Кипит, играет и спешит, Крутясь хрустальными клубами, И под ветвистыми дубами Стеклом расплавленным бежит.                                            (И.А. Бунин)</vt:lpstr>
      <vt:lpstr>Родник- ЕЩЁ называют ключом</vt:lpstr>
      <vt:lpstr>Презентация PowerPoint</vt:lpstr>
      <vt:lpstr>Болото</vt:lpstr>
      <vt:lpstr>Презентация PowerPoint</vt:lpstr>
      <vt:lpstr>Презентация PowerPoint</vt:lpstr>
      <vt:lpstr>озеро</vt:lpstr>
      <vt:lpstr>Презентация PowerPoint</vt:lpstr>
      <vt:lpstr>ручей</vt:lpstr>
      <vt:lpstr>Презентация PowerPoint</vt:lpstr>
      <vt:lpstr>река</vt:lpstr>
      <vt:lpstr>Презентация PowerPoint</vt:lpstr>
      <vt:lpstr>Презентация PowerPoint</vt:lpstr>
      <vt:lpstr>Река может начинаться и из болота, и из озера. Водичка, вытекающая из них, собирается в ручьи. А они, в свою очередь, соединяются, стекаются и …получается река.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«Речка, реченька, река»</dc:title>
  <dc:creator>Scirtus</dc:creator>
  <cp:lastModifiedBy>Scirtus</cp:lastModifiedBy>
  <cp:revision>5</cp:revision>
  <dcterms:created xsi:type="dcterms:W3CDTF">2013-10-29T16:03:17Z</dcterms:created>
  <dcterms:modified xsi:type="dcterms:W3CDTF">2013-10-29T16:36:37Z</dcterms:modified>
</cp:coreProperties>
</file>