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8" r:id="rId6"/>
    <p:sldId id="267" r:id="rId7"/>
    <p:sldId id="264" r:id="rId8"/>
    <p:sldId id="266" r:id="rId9"/>
    <p:sldId id="275" r:id="rId10"/>
    <p:sldId id="265" r:id="rId11"/>
    <p:sldId id="262" r:id="rId12"/>
    <p:sldId id="260" r:id="rId13"/>
    <p:sldId id="259" r:id="rId14"/>
    <p:sldId id="276" r:id="rId15"/>
    <p:sldId id="258" r:id="rId16"/>
    <p:sldId id="269" r:id="rId17"/>
    <p:sldId id="270" r:id="rId18"/>
    <p:sldId id="271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90" r:id="rId27"/>
    <p:sldId id="291" r:id="rId28"/>
    <p:sldId id="292" r:id="rId29"/>
    <p:sldId id="293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30D62-C842-434A-B98A-5C4F8F53602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2EE1E8-C9D7-4A50-BF14-466FA8DBF4FC}">
      <dgm:prSet phldrT="[Текст]"/>
      <dgm:spPr/>
      <dgm:t>
        <a:bodyPr/>
        <a:lstStyle/>
        <a:p>
          <a:r>
            <a:rPr lang="ru-RU" b="1" dirty="0" smtClean="0"/>
            <a:t>Изменение поведения</a:t>
          </a:r>
          <a:endParaRPr lang="ru-RU" b="1" dirty="0"/>
        </a:p>
      </dgm:t>
    </dgm:pt>
    <dgm:pt modelId="{DE4B502A-C6B5-45EA-91CE-A6CA0E9A3F92}" type="parTrans" cxnId="{D0783C62-7EAD-4A1B-952F-EA77E2D30C4E}">
      <dgm:prSet/>
      <dgm:spPr/>
      <dgm:t>
        <a:bodyPr/>
        <a:lstStyle/>
        <a:p>
          <a:endParaRPr lang="ru-RU"/>
        </a:p>
      </dgm:t>
    </dgm:pt>
    <dgm:pt modelId="{BC365CB0-ADCC-46FB-B330-9062A56ECA90}" type="sibTrans" cxnId="{D0783C62-7EAD-4A1B-952F-EA77E2D30C4E}">
      <dgm:prSet/>
      <dgm:spPr/>
      <dgm:t>
        <a:bodyPr/>
        <a:lstStyle/>
        <a:p>
          <a:endParaRPr lang="ru-RU"/>
        </a:p>
      </dgm:t>
    </dgm:pt>
    <dgm:pt modelId="{E2E240D5-B80C-4F54-9229-DAB2BF7864B6}">
      <dgm:prSet phldrT="[Текст]"/>
      <dgm:spPr/>
      <dgm:t>
        <a:bodyPr/>
        <a:lstStyle/>
        <a:p>
          <a:r>
            <a:rPr lang="ru-RU" b="1" dirty="0" smtClean="0"/>
            <a:t>Снижение тревожности и депрессии</a:t>
          </a:r>
          <a:endParaRPr lang="ru-RU" b="1" dirty="0"/>
        </a:p>
      </dgm:t>
    </dgm:pt>
    <dgm:pt modelId="{6482330B-5170-4669-A7CA-1846D22F0E02}" type="parTrans" cxnId="{4644C5F4-86B1-4563-84F7-9A604F964442}">
      <dgm:prSet/>
      <dgm:spPr/>
      <dgm:t>
        <a:bodyPr/>
        <a:lstStyle/>
        <a:p>
          <a:endParaRPr lang="ru-RU"/>
        </a:p>
      </dgm:t>
    </dgm:pt>
    <dgm:pt modelId="{20459D81-293B-4A02-89A4-84989441FCBC}" type="sibTrans" cxnId="{4644C5F4-86B1-4563-84F7-9A604F964442}">
      <dgm:prSet/>
      <dgm:spPr/>
      <dgm:t>
        <a:bodyPr/>
        <a:lstStyle/>
        <a:p>
          <a:endParaRPr lang="ru-RU"/>
        </a:p>
      </dgm:t>
    </dgm:pt>
    <dgm:pt modelId="{73EBD365-C875-4355-8D74-011A2748A407}">
      <dgm:prSet custT="1"/>
      <dgm:spPr/>
      <dgm:t>
        <a:bodyPr/>
        <a:lstStyle/>
        <a:p>
          <a:r>
            <a:rPr lang="ru-RU" sz="3800" b="1" dirty="0" smtClean="0"/>
            <a:t>Активный процесс изменения образов негативного мышления</a:t>
          </a:r>
          <a:endParaRPr lang="ru-RU" sz="3800" b="1" dirty="0"/>
        </a:p>
      </dgm:t>
    </dgm:pt>
    <dgm:pt modelId="{E51FA591-6CBA-485B-B14B-47D16C055C9A}" type="parTrans" cxnId="{FD018781-6258-4267-981A-1D670C4E4C50}">
      <dgm:prSet/>
      <dgm:spPr/>
      <dgm:t>
        <a:bodyPr/>
        <a:lstStyle/>
        <a:p>
          <a:endParaRPr lang="ru-RU"/>
        </a:p>
      </dgm:t>
    </dgm:pt>
    <dgm:pt modelId="{A8180B35-2FB6-4276-B82A-E04CB3A59567}" type="sibTrans" cxnId="{FD018781-6258-4267-981A-1D670C4E4C50}">
      <dgm:prSet/>
      <dgm:spPr/>
      <dgm:t>
        <a:bodyPr/>
        <a:lstStyle/>
        <a:p>
          <a:endParaRPr lang="ru-RU"/>
        </a:p>
      </dgm:t>
    </dgm:pt>
    <dgm:pt modelId="{4F784E94-511C-45B1-B4B0-9B36A4AB6537}" type="pres">
      <dgm:prSet presAssocID="{54230D62-C842-434A-B98A-5C4F8F536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DD216-213B-4232-B277-CBFAEADFD269}" type="pres">
      <dgm:prSet presAssocID="{E2E240D5-B80C-4F54-9229-DAB2BF7864B6}" presName="boxAndChildren" presStyleCnt="0"/>
      <dgm:spPr/>
    </dgm:pt>
    <dgm:pt modelId="{080CABB6-89D0-4A19-80AA-2EB3B6D38BA2}" type="pres">
      <dgm:prSet presAssocID="{E2E240D5-B80C-4F54-9229-DAB2BF7864B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1EF401B-E0BA-40E8-9942-DA3477DB85BA}" type="pres">
      <dgm:prSet presAssocID="{BC365CB0-ADCC-46FB-B330-9062A56ECA90}" presName="sp" presStyleCnt="0"/>
      <dgm:spPr/>
    </dgm:pt>
    <dgm:pt modelId="{17E146C3-0C9B-4231-B226-009D4E58208D}" type="pres">
      <dgm:prSet presAssocID="{072EE1E8-C9D7-4A50-BF14-466FA8DBF4FC}" presName="arrowAndChildren" presStyleCnt="0"/>
      <dgm:spPr/>
    </dgm:pt>
    <dgm:pt modelId="{96DB4142-E3E5-47E7-8DAE-0FAC9A223696}" type="pres">
      <dgm:prSet presAssocID="{072EE1E8-C9D7-4A50-BF14-466FA8DBF4F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2827397-1668-4A3A-87A2-EAD82C2A5D19}" type="pres">
      <dgm:prSet presAssocID="{A8180B35-2FB6-4276-B82A-E04CB3A59567}" presName="sp" presStyleCnt="0"/>
      <dgm:spPr/>
    </dgm:pt>
    <dgm:pt modelId="{235D4EC2-DB91-49E2-A40E-791BF97FC5DC}" type="pres">
      <dgm:prSet presAssocID="{73EBD365-C875-4355-8D74-011A2748A407}" presName="arrowAndChildren" presStyleCnt="0"/>
      <dgm:spPr/>
    </dgm:pt>
    <dgm:pt modelId="{52068514-E5FA-434E-B789-B8215A7CDA37}" type="pres">
      <dgm:prSet presAssocID="{73EBD365-C875-4355-8D74-011A2748A407}" presName="parentTextArrow" presStyleLbl="node1" presStyleIdx="2" presStyleCnt="3" custLinFactY="-7900" custLinFactNeighborX="-1567" custLinFactNeighborY="-100000"/>
      <dgm:spPr/>
      <dgm:t>
        <a:bodyPr/>
        <a:lstStyle/>
        <a:p>
          <a:endParaRPr lang="ru-RU"/>
        </a:p>
      </dgm:t>
    </dgm:pt>
  </dgm:ptLst>
  <dgm:cxnLst>
    <dgm:cxn modelId="{B3B083BE-AD77-412F-940D-0E169A91C94A}" type="presOf" srcId="{072EE1E8-C9D7-4A50-BF14-466FA8DBF4FC}" destId="{96DB4142-E3E5-47E7-8DAE-0FAC9A223696}" srcOrd="0" destOrd="0" presId="urn:microsoft.com/office/officeart/2005/8/layout/process4"/>
    <dgm:cxn modelId="{686298B5-27BC-4508-9494-026EDF512BA4}" type="presOf" srcId="{54230D62-C842-434A-B98A-5C4F8F53602D}" destId="{4F784E94-511C-45B1-B4B0-9B36A4AB6537}" srcOrd="0" destOrd="0" presId="urn:microsoft.com/office/officeart/2005/8/layout/process4"/>
    <dgm:cxn modelId="{590EBAE6-751A-4442-8692-584BBD6AD83C}" type="presOf" srcId="{E2E240D5-B80C-4F54-9229-DAB2BF7864B6}" destId="{080CABB6-89D0-4A19-80AA-2EB3B6D38BA2}" srcOrd="0" destOrd="0" presId="urn:microsoft.com/office/officeart/2005/8/layout/process4"/>
    <dgm:cxn modelId="{4644C5F4-86B1-4563-84F7-9A604F964442}" srcId="{54230D62-C842-434A-B98A-5C4F8F53602D}" destId="{E2E240D5-B80C-4F54-9229-DAB2BF7864B6}" srcOrd="2" destOrd="0" parTransId="{6482330B-5170-4669-A7CA-1846D22F0E02}" sibTransId="{20459D81-293B-4A02-89A4-84989441FCBC}"/>
    <dgm:cxn modelId="{62FC0C6C-DB96-4270-83CD-F3610D71A3DA}" type="presOf" srcId="{73EBD365-C875-4355-8D74-011A2748A407}" destId="{52068514-E5FA-434E-B789-B8215A7CDA37}" srcOrd="0" destOrd="0" presId="urn:microsoft.com/office/officeart/2005/8/layout/process4"/>
    <dgm:cxn modelId="{FD018781-6258-4267-981A-1D670C4E4C50}" srcId="{54230D62-C842-434A-B98A-5C4F8F53602D}" destId="{73EBD365-C875-4355-8D74-011A2748A407}" srcOrd="0" destOrd="0" parTransId="{E51FA591-6CBA-485B-B14B-47D16C055C9A}" sibTransId="{A8180B35-2FB6-4276-B82A-E04CB3A59567}"/>
    <dgm:cxn modelId="{D0783C62-7EAD-4A1B-952F-EA77E2D30C4E}" srcId="{54230D62-C842-434A-B98A-5C4F8F53602D}" destId="{072EE1E8-C9D7-4A50-BF14-466FA8DBF4FC}" srcOrd="1" destOrd="0" parTransId="{DE4B502A-C6B5-45EA-91CE-A6CA0E9A3F92}" sibTransId="{BC365CB0-ADCC-46FB-B330-9062A56ECA90}"/>
    <dgm:cxn modelId="{90184B38-E060-42EA-BDD3-015BBCCA2E66}" type="presParOf" srcId="{4F784E94-511C-45B1-B4B0-9B36A4AB6537}" destId="{B87DD216-213B-4232-B277-CBFAEADFD269}" srcOrd="0" destOrd="0" presId="urn:microsoft.com/office/officeart/2005/8/layout/process4"/>
    <dgm:cxn modelId="{7E11C8DD-14A8-4789-90EC-C564FB076B47}" type="presParOf" srcId="{B87DD216-213B-4232-B277-CBFAEADFD269}" destId="{080CABB6-89D0-4A19-80AA-2EB3B6D38BA2}" srcOrd="0" destOrd="0" presId="urn:microsoft.com/office/officeart/2005/8/layout/process4"/>
    <dgm:cxn modelId="{FDFC3950-9637-4E30-B8D6-4A9C861521E9}" type="presParOf" srcId="{4F784E94-511C-45B1-B4B0-9B36A4AB6537}" destId="{F1EF401B-E0BA-40E8-9942-DA3477DB85BA}" srcOrd="1" destOrd="0" presId="urn:microsoft.com/office/officeart/2005/8/layout/process4"/>
    <dgm:cxn modelId="{12490B79-05DA-472D-AC6C-5ABE09DD5EDA}" type="presParOf" srcId="{4F784E94-511C-45B1-B4B0-9B36A4AB6537}" destId="{17E146C3-0C9B-4231-B226-009D4E58208D}" srcOrd="2" destOrd="0" presId="urn:microsoft.com/office/officeart/2005/8/layout/process4"/>
    <dgm:cxn modelId="{83120D40-27FA-4946-9BD1-1FE74998A093}" type="presParOf" srcId="{17E146C3-0C9B-4231-B226-009D4E58208D}" destId="{96DB4142-E3E5-47E7-8DAE-0FAC9A223696}" srcOrd="0" destOrd="0" presId="urn:microsoft.com/office/officeart/2005/8/layout/process4"/>
    <dgm:cxn modelId="{9E09929E-21B1-4348-92E6-320E829A9A36}" type="presParOf" srcId="{4F784E94-511C-45B1-B4B0-9B36A4AB6537}" destId="{D2827397-1668-4A3A-87A2-EAD82C2A5D19}" srcOrd="3" destOrd="0" presId="urn:microsoft.com/office/officeart/2005/8/layout/process4"/>
    <dgm:cxn modelId="{4C77D714-99FF-4E18-B5D2-A4D00E56DB61}" type="presParOf" srcId="{4F784E94-511C-45B1-B4B0-9B36A4AB6537}" destId="{235D4EC2-DB91-49E2-A40E-791BF97FC5DC}" srcOrd="4" destOrd="0" presId="urn:microsoft.com/office/officeart/2005/8/layout/process4"/>
    <dgm:cxn modelId="{22ECDCCE-531D-4C6B-93D0-50D08FD063F7}" type="presParOf" srcId="{235D4EC2-DB91-49E2-A40E-791BF97FC5DC}" destId="{52068514-E5FA-434E-B789-B8215A7CDA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E9D20-C406-4C83-9DDD-8FD612507D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CFAAE2-4B5A-402D-8DA7-4C7FA9F254C8}">
      <dgm:prSet phldrT="[Текст]"/>
      <dgm:spPr/>
      <dgm:t>
        <a:bodyPr/>
        <a:lstStyle/>
        <a:p>
          <a:r>
            <a:rPr lang="ru-RU" b="1" dirty="0" smtClean="0"/>
            <a:t>ОБНАРУЖЕНИЕ СОЦИАЛЬНЫХ ЗНАКОВ</a:t>
          </a:r>
          <a:endParaRPr lang="ru-RU" b="1" dirty="0"/>
        </a:p>
      </dgm:t>
    </dgm:pt>
    <dgm:pt modelId="{676F37F1-8E92-4960-B138-65A80560BFAD}" type="parTrans" cxnId="{6A2936C3-2AB9-4026-947F-8A72031395C7}">
      <dgm:prSet/>
      <dgm:spPr/>
      <dgm:t>
        <a:bodyPr/>
        <a:lstStyle/>
        <a:p>
          <a:endParaRPr lang="ru-RU"/>
        </a:p>
      </dgm:t>
    </dgm:pt>
    <dgm:pt modelId="{20E4DC05-726B-48A9-B346-49B29FD7AD8B}" type="sibTrans" cxnId="{6A2936C3-2AB9-4026-947F-8A72031395C7}">
      <dgm:prSet/>
      <dgm:spPr/>
      <dgm:t>
        <a:bodyPr/>
        <a:lstStyle/>
        <a:p>
          <a:endParaRPr lang="ru-RU"/>
        </a:p>
      </dgm:t>
    </dgm:pt>
    <dgm:pt modelId="{30032BB4-EF73-4E63-A1E9-31F8D2AAC27C}">
      <dgm:prSet phldrT="[Текст]"/>
      <dgm:spPr/>
      <dgm:t>
        <a:bodyPr/>
        <a:lstStyle/>
        <a:p>
          <a:r>
            <a:rPr lang="ru-RU" b="1" dirty="0" smtClean="0"/>
            <a:t>ИНТЕРПРЕТАЦИЯ СОЦИАЛЬНЫХ ЗНАКОВ</a:t>
          </a:r>
          <a:endParaRPr lang="ru-RU" b="1" dirty="0"/>
        </a:p>
      </dgm:t>
    </dgm:pt>
    <dgm:pt modelId="{BC8AEE1C-09EA-4E98-988E-C5505ADCBF3E}" type="parTrans" cxnId="{9784C30B-BCC7-473A-B691-10616E9505B1}">
      <dgm:prSet/>
      <dgm:spPr/>
      <dgm:t>
        <a:bodyPr/>
        <a:lstStyle/>
        <a:p>
          <a:endParaRPr lang="ru-RU"/>
        </a:p>
      </dgm:t>
    </dgm:pt>
    <dgm:pt modelId="{1AD2A557-5D5C-45BC-863F-DB1369E68607}" type="sibTrans" cxnId="{9784C30B-BCC7-473A-B691-10616E9505B1}">
      <dgm:prSet/>
      <dgm:spPr/>
      <dgm:t>
        <a:bodyPr/>
        <a:lstStyle/>
        <a:p>
          <a:endParaRPr lang="ru-RU"/>
        </a:p>
      </dgm:t>
    </dgm:pt>
    <dgm:pt modelId="{3AC6A350-072C-4E7D-90F1-EF9BC0E2E070}">
      <dgm:prSet phldrT="[Текст]"/>
      <dgm:spPr/>
      <dgm:t>
        <a:bodyPr/>
        <a:lstStyle/>
        <a:p>
          <a:r>
            <a:rPr lang="ru-RU" b="1" dirty="0" smtClean="0"/>
            <a:t>ВЫБОР ЦЕЛИ</a:t>
          </a:r>
          <a:endParaRPr lang="ru-RU" b="1" dirty="0"/>
        </a:p>
      </dgm:t>
    </dgm:pt>
    <dgm:pt modelId="{51968E99-D763-42DB-B61D-4F0A588EAE16}" type="parTrans" cxnId="{28B191A8-072F-4AB0-9138-F297E23E32A2}">
      <dgm:prSet/>
      <dgm:spPr/>
      <dgm:t>
        <a:bodyPr/>
        <a:lstStyle/>
        <a:p>
          <a:endParaRPr lang="ru-RU"/>
        </a:p>
      </dgm:t>
    </dgm:pt>
    <dgm:pt modelId="{45C29F6D-26A7-4D46-8CAD-EA8A93DAAA92}" type="sibTrans" cxnId="{28B191A8-072F-4AB0-9138-F297E23E32A2}">
      <dgm:prSet/>
      <dgm:spPr/>
      <dgm:t>
        <a:bodyPr/>
        <a:lstStyle/>
        <a:p>
          <a:endParaRPr lang="ru-RU"/>
        </a:p>
      </dgm:t>
    </dgm:pt>
    <dgm:pt modelId="{E6E413E0-0A06-440C-8A28-3E04754AE902}">
      <dgm:prSet phldrT="[Текст]"/>
      <dgm:spPr/>
      <dgm:t>
        <a:bodyPr/>
        <a:lstStyle/>
        <a:p>
          <a:r>
            <a:rPr lang="ru-RU" b="1" dirty="0" smtClean="0"/>
            <a:t>СПОСОБЫ РЕАГИРОВАНИЯ</a:t>
          </a:r>
          <a:endParaRPr lang="ru-RU" b="1" dirty="0"/>
        </a:p>
      </dgm:t>
    </dgm:pt>
    <dgm:pt modelId="{DE93A71C-12D3-4083-8849-C3276784AE48}" type="parTrans" cxnId="{15513CDB-C450-410F-8D25-2A4F8248E4EA}">
      <dgm:prSet/>
      <dgm:spPr/>
      <dgm:t>
        <a:bodyPr/>
        <a:lstStyle/>
        <a:p>
          <a:endParaRPr lang="ru-RU"/>
        </a:p>
      </dgm:t>
    </dgm:pt>
    <dgm:pt modelId="{DB471773-D795-4AB6-BEBD-0623E630DA34}" type="sibTrans" cxnId="{15513CDB-C450-410F-8D25-2A4F8248E4EA}">
      <dgm:prSet/>
      <dgm:spPr/>
      <dgm:t>
        <a:bodyPr/>
        <a:lstStyle/>
        <a:p>
          <a:endParaRPr lang="ru-RU"/>
        </a:p>
      </dgm:t>
    </dgm:pt>
    <dgm:pt modelId="{7ED13977-0EE8-4A46-9124-F65554E7631E}">
      <dgm:prSet phldrT="[Текст]"/>
      <dgm:spPr/>
      <dgm:t>
        <a:bodyPr/>
        <a:lstStyle/>
        <a:p>
          <a:r>
            <a:rPr lang="ru-RU" b="1" dirty="0" smtClean="0"/>
            <a:t>ВЫБОР И РЕАГИРОВАНИЕ</a:t>
          </a:r>
          <a:endParaRPr lang="ru-RU" b="1" dirty="0"/>
        </a:p>
      </dgm:t>
    </dgm:pt>
    <dgm:pt modelId="{A1334CA0-552F-40A5-B9B3-56FDB50A2DE9}" type="parTrans" cxnId="{0E0F0FAF-293C-4C0B-AEC6-4569A1B032B6}">
      <dgm:prSet/>
      <dgm:spPr/>
      <dgm:t>
        <a:bodyPr/>
        <a:lstStyle/>
        <a:p>
          <a:endParaRPr lang="ru-RU"/>
        </a:p>
      </dgm:t>
    </dgm:pt>
    <dgm:pt modelId="{A4A6A784-7F99-4B3C-9B5A-E0446DA996A7}" type="sibTrans" cxnId="{0E0F0FAF-293C-4C0B-AEC6-4569A1B032B6}">
      <dgm:prSet/>
      <dgm:spPr/>
      <dgm:t>
        <a:bodyPr/>
        <a:lstStyle/>
        <a:p>
          <a:endParaRPr lang="ru-RU"/>
        </a:p>
      </dgm:t>
    </dgm:pt>
    <dgm:pt modelId="{9833F3CD-9CAB-41DD-8E61-45AEB4D58351}" type="pres">
      <dgm:prSet presAssocID="{C9AE9D20-C406-4C83-9DDD-8FD612507D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F7C53-C9CE-4DAC-BD8E-A806E2C45655}" type="pres">
      <dgm:prSet presAssocID="{C9AE9D20-C406-4C83-9DDD-8FD612507DD2}" presName="dummyMaxCanvas" presStyleCnt="0">
        <dgm:presLayoutVars/>
      </dgm:prSet>
      <dgm:spPr/>
    </dgm:pt>
    <dgm:pt modelId="{5374B87C-92CD-4080-B7FD-F1E4B983B044}" type="pres">
      <dgm:prSet presAssocID="{C9AE9D20-C406-4C83-9DDD-8FD612507DD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F10B0-B1F0-4598-9C01-A6C8EB4DC877}" type="pres">
      <dgm:prSet presAssocID="{C9AE9D20-C406-4C83-9DDD-8FD612507DD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532C2-C4BB-4402-8726-E5DD92D6EC0F}" type="pres">
      <dgm:prSet presAssocID="{C9AE9D20-C406-4C83-9DDD-8FD612507DD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B3D0E-9F42-4374-9060-771BE71DBD66}" type="pres">
      <dgm:prSet presAssocID="{C9AE9D20-C406-4C83-9DDD-8FD612507DD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B33EC-F226-4BB9-815D-5F0B169323A3}" type="pres">
      <dgm:prSet presAssocID="{C9AE9D20-C406-4C83-9DDD-8FD612507DD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1CB56-E0E9-4D29-AD87-23384B0859EE}" type="pres">
      <dgm:prSet presAssocID="{C9AE9D20-C406-4C83-9DDD-8FD612507DD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451BA-8B12-49FE-862E-1FF664A9D971}" type="pres">
      <dgm:prSet presAssocID="{C9AE9D20-C406-4C83-9DDD-8FD612507DD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805B9-85E4-4238-BA1B-917CB4980FFA}" type="pres">
      <dgm:prSet presAssocID="{C9AE9D20-C406-4C83-9DDD-8FD612507DD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15839-8E43-4986-A5BF-363987E5CE6D}" type="pres">
      <dgm:prSet presAssocID="{C9AE9D20-C406-4C83-9DDD-8FD612507DD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1098-7BD7-44C5-B4F6-3D79853A57B1}" type="pres">
      <dgm:prSet presAssocID="{C9AE9D20-C406-4C83-9DDD-8FD612507DD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6EE32-8515-4224-AE54-22C6962E6C06}" type="pres">
      <dgm:prSet presAssocID="{C9AE9D20-C406-4C83-9DDD-8FD612507DD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B5AAD-3EC9-4CC9-BD75-124BB5944787}" type="pres">
      <dgm:prSet presAssocID="{C9AE9D20-C406-4C83-9DDD-8FD612507DD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C72BC-9D74-462D-AECB-FF5D81875711}" type="pres">
      <dgm:prSet presAssocID="{C9AE9D20-C406-4C83-9DDD-8FD612507DD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501F7-4B49-45E4-8AFB-CC2D4FE6619D}" type="pres">
      <dgm:prSet presAssocID="{C9AE9D20-C406-4C83-9DDD-8FD612507DD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469CB-0104-40F6-8AB6-47CAF7D1B132}" type="presOf" srcId="{45C29F6D-26A7-4D46-8CAD-EA8A93DAAA92}" destId="{805805B9-85E4-4238-BA1B-917CB4980FFA}" srcOrd="0" destOrd="0" presId="urn:microsoft.com/office/officeart/2005/8/layout/vProcess5"/>
    <dgm:cxn modelId="{7A890911-5484-4DE1-8BB8-720915A218CA}" type="presOf" srcId="{7ED13977-0EE8-4A46-9124-F65554E7631E}" destId="{1C5B33EC-F226-4BB9-815D-5F0B169323A3}" srcOrd="0" destOrd="0" presId="urn:microsoft.com/office/officeart/2005/8/layout/vProcess5"/>
    <dgm:cxn modelId="{525F2589-6EA0-4634-B179-7AE44D1F6402}" type="presOf" srcId="{7ED13977-0EE8-4A46-9124-F65554E7631E}" destId="{DDD501F7-4B49-45E4-8AFB-CC2D4FE6619D}" srcOrd="1" destOrd="0" presId="urn:microsoft.com/office/officeart/2005/8/layout/vProcess5"/>
    <dgm:cxn modelId="{F5B6C2F7-A506-4932-9180-FF3BA01E38D9}" type="presOf" srcId="{E6E413E0-0A06-440C-8A28-3E04754AE902}" destId="{AF9B3D0E-9F42-4374-9060-771BE71DBD66}" srcOrd="0" destOrd="0" presId="urn:microsoft.com/office/officeart/2005/8/layout/vProcess5"/>
    <dgm:cxn modelId="{6A2936C3-2AB9-4026-947F-8A72031395C7}" srcId="{C9AE9D20-C406-4C83-9DDD-8FD612507DD2}" destId="{E1CFAAE2-4B5A-402D-8DA7-4C7FA9F254C8}" srcOrd="0" destOrd="0" parTransId="{676F37F1-8E92-4960-B138-65A80560BFAD}" sibTransId="{20E4DC05-726B-48A9-B346-49B29FD7AD8B}"/>
    <dgm:cxn modelId="{B9F73EEB-C12A-4420-900F-58FB87F98BEA}" type="presOf" srcId="{E1CFAAE2-4B5A-402D-8DA7-4C7FA9F254C8}" destId="{2B981098-7BD7-44C5-B4F6-3D79853A57B1}" srcOrd="1" destOrd="0" presId="urn:microsoft.com/office/officeart/2005/8/layout/vProcess5"/>
    <dgm:cxn modelId="{0E0F0FAF-293C-4C0B-AEC6-4569A1B032B6}" srcId="{C9AE9D20-C406-4C83-9DDD-8FD612507DD2}" destId="{7ED13977-0EE8-4A46-9124-F65554E7631E}" srcOrd="4" destOrd="0" parTransId="{A1334CA0-552F-40A5-B9B3-56FDB50A2DE9}" sibTransId="{A4A6A784-7F99-4B3C-9B5A-E0446DA996A7}"/>
    <dgm:cxn modelId="{2DD5B32D-1ADF-464F-BA8D-9EA962F96B98}" type="presOf" srcId="{3AC6A350-072C-4E7D-90F1-EF9BC0E2E070}" destId="{30E532C2-C4BB-4402-8726-E5DD92D6EC0F}" srcOrd="0" destOrd="0" presId="urn:microsoft.com/office/officeart/2005/8/layout/vProcess5"/>
    <dgm:cxn modelId="{C8A6776B-413E-4FCA-9939-70CDFE373AC7}" type="presOf" srcId="{1AD2A557-5D5C-45BC-863F-DB1369E68607}" destId="{527451BA-8B12-49FE-862E-1FF664A9D971}" srcOrd="0" destOrd="0" presId="urn:microsoft.com/office/officeart/2005/8/layout/vProcess5"/>
    <dgm:cxn modelId="{28B191A8-072F-4AB0-9138-F297E23E32A2}" srcId="{C9AE9D20-C406-4C83-9DDD-8FD612507DD2}" destId="{3AC6A350-072C-4E7D-90F1-EF9BC0E2E070}" srcOrd="2" destOrd="0" parTransId="{51968E99-D763-42DB-B61D-4F0A588EAE16}" sibTransId="{45C29F6D-26A7-4D46-8CAD-EA8A93DAAA92}"/>
    <dgm:cxn modelId="{2107A108-732B-47F3-8C82-D62E9726B820}" type="presOf" srcId="{DB471773-D795-4AB6-BEBD-0623E630DA34}" destId="{61915839-8E43-4986-A5BF-363987E5CE6D}" srcOrd="0" destOrd="0" presId="urn:microsoft.com/office/officeart/2005/8/layout/vProcess5"/>
    <dgm:cxn modelId="{9784C30B-BCC7-473A-B691-10616E9505B1}" srcId="{C9AE9D20-C406-4C83-9DDD-8FD612507DD2}" destId="{30032BB4-EF73-4E63-A1E9-31F8D2AAC27C}" srcOrd="1" destOrd="0" parTransId="{BC8AEE1C-09EA-4E98-988E-C5505ADCBF3E}" sibTransId="{1AD2A557-5D5C-45BC-863F-DB1369E68607}"/>
    <dgm:cxn modelId="{E2932F80-457B-4726-88B7-B17E11EBF79A}" type="presOf" srcId="{20E4DC05-726B-48A9-B346-49B29FD7AD8B}" destId="{C9A1CB56-E0E9-4D29-AD87-23384B0859EE}" srcOrd="0" destOrd="0" presId="urn:microsoft.com/office/officeart/2005/8/layout/vProcess5"/>
    <dgm:cxn modelId="{4D9F0A46-E08B-44CE-B278-9987EC4E360F}" type="presOf" srcId="{3AC6A350-072C-4E7D-90F1-EF9BC0E2E070}" destId="{9CAB5AAD-3EC9-4CC9-BD75-124BB5944787}" srcOrd="1" destOrd="0" presId="urn:microsoft.com/office/officeart/2005/8/layout/vProcess5"/>
    <dgm:cxn modelId="{9DAA2F60-44B3-4FD4-AEDA-CF977E9C16D1}" type="presOf" srcId="{C9AE9D20-C406-4C83-9DDD-8FD612507DD2}" destId="{9833F3CD-9CAB-41DD-8E61-45AEB4D58351}" srcOrd="0" destOrd="0" presId="urn:microsoft.com/office/officeart/2005/8/layout/vProcess5"/>
    <dgm:cxn modelId="{649CA269-4C57-4165-81FE-70B2DEF0F69D}" type="presOf" srcId="{30032BB4-EF73-4E63-A1E9-31F8D2AAC27C}" destId="{45C6EE32-8515-4224-AE54-22C6962E6C06}" srcOrd="1" destOrd="0" presId="urn:microsoft.com/office/officeart/2005/8/layout/vProcess5"/>
    <dgm:cxn modelId="{E8F05446-C10E-480D-A01E-FF836A4AE990}" type="presOf" srcId="{E6E413E0-0A06-440C-8A28-3E04754AE902}" destId="{95CC72BC-9D74-462D-AECB-FF5D81875711}" srcOrd="1" destOrd="0" presId="urn:microsoft.com/office/officeart/2005/8/layout/vProcess5"/>
    <dgm:cxn modelId="{D14240C7-4EA5-4714-8719-A5077B6F91B6}" type="presOf" srcId="{30032BB4-EF73-4E63-A1E9-31F8D2AAC27C}" destId="{CD3F10B0-B1F0-4598-9C01-A6C8EB4DC877}" srcOrd="0" destOrd="0" presId="urn:microsoft.com/office/officeart/2005/8/layout/vProcess5"/>
    <dgm:cxn modelId="{15513CDB-C450-410F-8D25-2A4F8248E4EA}" srcId="{C9AE9D20-C406-4C83-9DDD-8FD612507DD2}" destId="{E6E413E0-0A06-440C-8A28-3E04754AE902}" srcOrd="3" destOrd="0" parTransId="{DE93A71C-12D3-4083-8849-C3276784AE48}" sibTransId="{DB471773-D795-4AB6-BEBD-0623E630DA34}"/>
    <dgm:cxn modelId="{86DAD56D-20D7-4078-9096-6B8C3A2795D3}" type="presOf" srcId="{E1CFAAE2-4B5A-402D-8DA7-4C7FA9F254C8}" destId="{5374B87C-92CD-4080-B7FD-F1E4B983B044}" srcOrd="0" destOrd="0" presId="urn:microsoft.com/office/officeart/2005/8/layout/vProcess5"/>
    <dgm:cxn modelId="{E04EB1CC-1292-4376-866D-1AAD32F5165A}" type="presParOf" srcId="{9833F3CD-9CAB-41DD-8E61-45AEB4D58351}" destId="{1A1F7C53-C9CE-4DAC-BD8E-A806E2C45655}" srcOrd="0" destOrd="0" presId="urn:microsoft.com/office/officeart/2005/8/layout/vProcess5"/>
    <dgm:cxn modelId="{B38D21EA-FBDB-40D6-837D-683F16EB678B}" type="presParOf" srcId="{9833F3CD-9CAB-41DD-8E61-45AEB4D58351}" destId="{5374B87C-92CD-4080-B7FD-F1E4B983B044}" srcOrd="1" destOrd="0" presId="urn:microsoft.com/office/officeart/2005/8/layout/vProcess5"/>
    <dgm:cxn modelId="{5CEEE2C1-8758-43F9-9671-9D5E2080190F}" type="presParOf" srcId="{9833F3CD-9CAB-41DD-8E61-45AEB4D58351}" destId="{CD3F10B0-B1F0-4598-9C01-A6C8EB4DC877}" srcOrd="2" destOrd="0" presId="urn:microsoft.com/office/officeart/2005/8/layout/vProcess5"/>
    <dgm:cxn modelId="{78091FFF-94CB-4C82-B637-2EA89668E9B3}" type="presParOf" srcId="{9833F3CD-9CAB-41DD-8E61-45AEB4D58351}" destId="{30E532C2-C4BB-4402-8726-E5DD92D6EC0F}" srcOrd="3" destOrd="0" presId="urn:microsoft.com/office/officeart/2005/8/layout/vProcess5"/>
    <dgm:cxn modelId="{B5A4DC7D-E98F-4F05-8E81-5BCE607A0FB6}" type="presParOf" srcId="{9833F3CD-9CAB-41DD-8E61-45AEB4D58351}" destId="{AF9B3D0E-9F42-4374-9060-771BE71DBD66}" srcOrd="4" destOrd="0" presId="urn:microsoft.com/office/officeart/2005/8/layout/vProcess5"/>
    <dgm:cxn modelId="{30CA4661-2D8B-4761-A1F1-89B68E9C2608}" type="presParOf" srcId="{9833F3CD-9CAB-41DD-8E61-45AEB4D58351}" destId="{1C5B33EC-F226-4BB9-815D-5F0B169323A3}" srcOrd="5" destOrd="0" presId="urn:microsoft.com/office/officeart/2005/8/layout/vProcess5"/>
    <dgm:cxn modelId="{74A29DDD-DFE8-4500-BD3A-988E121D5E67}" type="presParOf" srcId="{9833F3CD-9CAB-41DD-8E61-45AEB4D58351}" destId="{C9A1CB56-E0E9-4D29-AD87-23384B0859EE}" srcOrd="6" destOrd="0" presId="urn:microsoft.com/office/officeart/2005/8/layout/vProcess5"/>
    <dgm:cxn modelId="{EE52F7A1-2CEC-4AB6-BB6D-5BAB68ECA349}" type="presParOf" srcId="{9833F3CD-9CAB-41DD-8E61-45AEB4D58351}" destId="{527451BA-8B12-49FE-862E-1FF664A9D971}" srcOrd="7" destOrd="0" presId="urn:microsoft.com/office/officeart/2005/8/layout/vProcess5"/>
    <dgm:cxn modelId="{49DC2C72-D226-4339-9DBE-C99C5974E93C}" type="presParOf" srcId="{9833F3CD-9CAB-41DD-8E61-45AEB4D58351}" destId="{805805B9-85E4-4238-BA1B-917CB4980FFA}" srcOrd="8" destOrd="0" presId="urn:microsoft.com/office/officeart/2005/8/layout/vProcess5"/>
    <dgm:cxn modelId="{D8DD22D1-4007-4CC8-A08D-708FF4002AE3}" type="presParOf" srcId="{9833F3CD-9CAB-41DD-8E61-45AEB4D58351}" destId="{61915839-8E43-4986-A5BF-363987E5CE6D}" srcOrd="9" destOrd="0" presId="urn:microsoft.com/office/officeart/2005/8/layout/vProcess5"/>
    <dgm:cxn modelId="{29899E2F-6C2A-4226-9F95-AB661D48DA8F}" type="presParOf" srcId="{9833F3CD-9CAB-41DD-8E61-45AEB4D58351}" destId="{2B981098-7BD7-44C5-B4F6-3D79853A57B1}" srcOrd="10" destOrd="0" presId="urn:microsoft.com/office/officeart/2005/8/layout/vProcess5"/>
    <dgm:cxn modelId="{7C667235-028E-41B2-8B20-680C81088723}" type="presParOf" srcId="{9833F3CD-9CAB-41DD-8E61-45AEB4D58351}" destId="{45C6EE32-8515-4224-AE54-22C6962E6C06}" srcOrd="11" destOrd="0" presId="urn:microsoft.com/office/officeart/2005/8/layout/vProcess5"/>
    <dgm:cxn modelId="{D143E803-4935-413B-B3E9-10212820E6AB}" type="presParOf" srcId="{9833F3CD-9CAB-41DD-8E61-45AEB4D58351}" destId="{9CAB5AAD-3EC9-4CC9-BD75-124BB5944787}" srcOrd="12" destOrd="0" presId="urn:microsoft.com/office/officeart/2005/8/layout/vProcess5"/>
    <dgm:cxn modelId="{05AB3B65-79DC-439F-87D8-DA0633673B13}" type="presParOf" srcId="{9833F3CD-9CAB-41DD-8E61-45AEB4D58351}" destId="{95CC72BC-9D74-462D-AECB-FF5D81875711}" srcOrd="13" destOrd="0" presId="urn:microsoft.com/office/officeart/2005/8/layout/vProcess5"/>
    <dgm:cxn modelId="{AA2E8E56-F98C-4272-9553-7CC34676B183}" type="presParOf" srcId="{9833F3CD-9CAB-41DD-8E61-45AEB4D58351}" destId="{DDD501F7-4B49-45E4-8AFB-CC2D4FE6619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B63AE3-6C09-4DAE-AECA-ACCB1351127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58D306-708B-46FB-9CB5-3942B8C8BE44}">
      <dgm:prSet phldrT="[Текст]"/>
      <dgm:spPr/>
      <dgm:t>
        <a:bodyPr/>
        <a:lstStyle/>
        <a:p>
          <a:r>
            <a:rPr lang="ru-RU" b="1" dirty="0" smtClean="0"/>
            <a:t>ПРЕДВИДЕТЬ ТРУДНОСТИ И ПРЕДПРИНИМАТЬ ПРЕВЕНТИВНЫЕ МЕРЫ</a:t>
          </a:r>
          <a:endParaRPr lang="ru-RU" b="1" dirty="0"/>
        </a:p>
      </dgm:t>
    </dgm:pt>
    <dgm:pt modelId="{65B087E2-3F27-4279-BDF1-275CDE434211}" type="parTrans" cxnId="{2D867B8D-2F6B-452F-8459-1BBEB816FB53}">
      <dgm:prSet/>
      <dgm:spPr/>
      <dgm:t>
        <a:bodyPr/>
        <a:lstStyle/>
        <a:p>
          <a:endParaRPr lang="ru-RU"/>
        </a:p>
      </dgm:t>
    </dgm:pt>
    <dgm:pt modelId="{61A3B25D-6A9C-4F62-97BF-FDFA7DC06221}" type="sibTrans" cxnId="{2D867B8D-2F6B-452F-8459-1BBEB816FB53}">
      <dgm:prSet/>
      <dgm:spPr/>
      <dgm:t>
        <a:bodyPr/>
        <a:lstStyle/>
        <a:p>
          <a:endParaRPr lang="ru-RU"/>
        </a:p>
      </dgm:t>
    </dgm:pt>
    <dgm:pt modelId="{B72DABBD-5217-467D-A589-0ECF23E0C237}">
      <dgm:prSet phldrT="[Текст]"/>
      <dgm:spPr/>
      <dgm:t>
        <a:bodyPr/>
        <a:lstStyle/>
        <a:p>
          <a:r>
            <a:rPr lang="ru-RU" dirty="0" smtClean="0"/>
            <a:t>РЕКОМЕНДАЦИИ РОДИТЕЛЯМ</a:t>
          </a:r>
          <a:endParaRPr lang="ru-RU" dirty="0"/>
        </a:p>
      </dgm:t>
    </dgm:pt>
    <dgm:pt modelId="{7AEDC14D-1311-4B2B-9D39-A0B2328F9745}" type="parTrans" cxnId="{162894B3-7000-4267-A0EF-37DC53EDC565}">
      <dgm:prSet/>
      <dgm:spPr/>
      <dgm:t>
        <a:bodyPr/>
        <a:lstStyle/>
        <a:p>
          <a:endParaRPr lang="ru-RU"/>
        </a:p>
      </dgm:t>
    </dgm:pt>
    <dgm:pt modelId="{7650DAA9-FBB1-44F6-88CD-73991316ECA9}" type="sibTrans" cxnId="{162894B3-7000-4267-A0EF-37DC53EDC565}">
      <dgm:prSet/>
      <dgm:spPr/>
      <dgm:t>
        <a:bodyPr/>
        <a:lstStyle/>
        <a:p>
          <a:endParaRPr lang="ru-RU"/>
        </a:p>
      </dgm:t>
    </dgm:pt>
    <dgm:pt modelId="{075039DE-C7DD-430A-9E3D-A9D413EB595E}">
      <dgm:prSet phldrT="[Текст]"/>
      <dgm:spPr/>
      <dgm:t>
        <a:bodyPr/>
        <a:lstStyle/>
        <a:p>
          <a:r>
            <a:rPr lang="ru-RU" dirty="0" smtClean="0"/>
            <a:t>ОБРАЩЕНИЕ К СПЕЦИАЛИСТАМ</a:t>
          </a:r>
          <a:endParaRPr lang="ru-RU" dirty="0"/>
        </a:p>
      </dgm:t>
    </dgm:pt>
    <dgm:pt modelId="{C9FB80C8-BFDC-4422-A353-2237B09246D4}" type="parTrans" cxnId="{CEE373CA-9B00-4F98-A7C1-CD3858A35411}">
      <dgm:prSet/>
      <dgm:spPr/>
      <dgm:t>
        <a:bodyPr/>
        <a:lstStyle/>
        <a:p>
          <a:endParaRPr lang="ru-RU"/>
        </a:p>
      </dgm:t>
    </dgm:pt>
    <dgm:pt modelId="{8E8A2268-C0E0-4661-ABD7-0BB7C429EAAD}" type="sibTrans" cxnId="{CEE373CA-9B00-4F98-A7C1-CD3858A35411}">
      <dgm:prSet/>
      <dgm:spPr/>
      <dgm:t>
        <a:bodyPr/>
        <a:lstStyle/>
        <a:p>
          <a:endParaRPr lang="ru-RU"/>
        </a:p>
      </dgm:t>
    </dgm:pt>
    <dgm:pt modelId="{24CEB7D5-82DB-4F9B-A72F-5D41635F90D8}">
      <dgm:prSet phldrT="[Текст]"/>
      <dgm:spPr/>
      <dgm:t>
        <a:bodyPr/>
        <a:lstStyle/>
        <a:p>
          <a:r>
            <a:rPr lang="ru-RU" b="1" dirty="0" smtClean="0"/>
            <a:t>ВООРУЖИТЬ УЧАЩИХСЯ НАВЫКАМИ РЕШЕНИЯ ПРОБЛЕМ, НАУЧИТЬ «ПРАВИЛЬНО ДУМАТЬ»</a:t>
          </a:r>
          <a:endParaRPr lang="ru-RU" b="1" dirty="0"/>
        </a:p>
      </dgm:t>
    </dgm:pt>
    <dgm:pt modelId="{FFF0EACE-2155-4FD2-AA35-2A1725B10F86}" type="parTrans" cxnId="{CD74820A-40E7-449F-9182-56AD966F6930}">
      <dgm:prSet/>
      <dgm:spPr/>
      <dgm:t>
        <a:bodyPr/>
        <a:lstStyle/>
        <a:p>
          <a:endParaRPr lang="ru-RU"/>
        </a:p>
      </dgm:t>
    </dgm:pt>
    <dgm:pt modelId="{8EE9DD11-57B6-4557-A9D5-C78E43AE5C65}" type="sibTrans" cxnId="{CD74820A-40E7-449F-9182-56AD966F6930}">
      <dgm:prSet/>
      <dgm:spPr/>
      <dgm:t>
        <a:bodyPr/>
        <a:lstStyle/>
        <a:p>
          <a:endParaRPr lang="ru-RU"/>
        </a:p>
      </dgm:t>
    </dgm:pt>
    <dgm:pt modelId="{F6FE43F5-01B9-48FF-9B8C-11AF4567EF6F}">
      <dgm:prSet phldrT="[Текст]"/>
      <dgm:spPr/>
      <dgm:t>
        <a:bodyPr/>
        <a:lstStyle/>
        <a:p>
          <a:r>
            <a:rPr lang="ru-RU" dirty="0" smtClean="0"/>
            <a:t>ИНДИВИДУАЛЬНЫЙ ПОДХОД</a:t>
          </a:r>
          <a:endParaRPr lang="ru-RU" dirty="0"/>
        </a:p>
      </dgm:t>
    </dgm:pt>
    <dgm:pt modelId="{53946F4B-33F8-4049-9F5B-3D966DAEBEE8}" type="parTrans" cxnId="{C6CFE308-F458-47AD-B333-8A4914019377}">
      <dgm:prSet/>
      <dgm:spPr/>
      <dgm:t>
        <a:bodyPr/>
        <a:lstStyle/>
        <a:p>
          <a:endParaRPr lang="ru-RU"/>
        </a:p>
      </dgm:t>
    </dgm:pt>
    <dgm:pt modelId="{6E85E64C-976E-4E21-8BD9-411AAEAB684D}" type="sibTrans" cxnId="{C6CFE308-F458-47AD-B333-8A4914019377}">
      <dgm:prSet/>
      <dgm:spPr/>
      <dgm:t>
        <a:bodyPr/>
        <a:lstStyle/>
        <a:p>
          <a:endParaRPr lang="ru-RU"/>
        </a:p>
      </dgm:t>
    </dgm:pt>
    <dgm:pt modelId="{87B79E51-C6D2-4057-BE2E-0FA4F86C3664}">
      <dgm:prSet phldrT="[Текст]"/>
      <dgm:spPr/>
      <dgm:t>
        <a:bodyPr/>
        <a:lstStyle/>
        <a:p>
          <a:r>
            <a:rPr lang="ru-RU" dirty="0" smtClean="0"/>
            <a:t>ДОПОЛНИТЕЛЬНЫЕ ЗАНЯТИЯ</a:t>
          </a:r>
          <a:endParaRPr lang="ru-RU" dirty="0"/>
        </a:p>
      </dgm:t>
    </dgm:pt>
    <dgm:pt modelId="{5F8927A8-992A-4A11-A5B4-186094EE4F61}" type="parTrans" cxnId="{0AC8ED9E-A6D2-4391-B079-C355460BBDCA}">
      <dgm:prSet/>
      <dgm:spPr/>
      <dgm:t>
        <a:bodyPr/>
        <a:lstStyle/>
        <a:p>
          <a:endParaRPr lang="ru-RU"/>
        </a:p>
      </dgm:t>
    </dgm:pt>
    <dgm:pt modelId="{3F7258B7-4A1B-4AD6-A357-29E93F74CCD0}" type="sibTrans" cxnId="{0AC8ED9E-A6D2-4391-B079-C355460BBDCA}">
      <dgm:prSet/>
      <dgm:spPr/>
      <dgm:t>
        <a:bodyPr/>
        <a:lstStyle/>
        <a:p>
          <a:endParaRPr lang="ru-RU"/>
        </a:p>
      </dgm:t>
    </dgm:pt>
    <dgm:pt modelId="{018AEE17-7B83-46CD-AFCC-BD510FC2382E}" type="pres">
      <dgm:prSet presAssocID="{F1B63AE3-6C09-4DAE-AECA-ACCB135112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F46346-5575-4E87-8792-E9A9F4DDBB59}" type="pres">
      <dgm:prSet presAssocID="{2558D306-708B-46FB-9CB5-3942B8C8BE44}" presName="linNode" presStyleCnt="0"/>
      <dgm:spPr/>
    </dgm:pt>
    <dgm:pt modelId="{42E7569F-F3A3-49D4-B272-10D8F18A385F}" type="pres">
      <dgm:prSet presAssocID="{2558D306-708B-46FB-9CB5-3942B8C8BE44}" presName="parentShp" presStyleLbl="node1" presStyleIdx="0" presStyleCnt="2" custScaleX="11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BAF9C-270B-4A50-90D5-1B90A6E5B067}" type="pres">
      <dgm:prSet presAssocID="{2558D306-708B-46FB-9CB5-3942B8C8BE4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DD125-B604-4A04-97C0-06B16322F0AD}" type="pres">
      <dgm:prSet presAssocID="{61A3B25D-6A9C-4F62-97BF-FDFA7DC06221}" presName="spacing" presStyleCnt="0"/>
      <dgm:spPr/>
    </dgm:pt>
    <dgm:pt modelId="{FF0AD508-1963-40AA-9E6A-7374B400A5B3}" type="pres">
      <dgm:prSet presAssocID="{24CEB7D5-82DB-4F9B-A72F-5D41635F90D8}" presName="linNode" presStyleCnt="0"/>
      <dgm:spPr/>
    </dgm:pt>
    <dgm:pt modelId="{F8228FC7-504C-410F-8DE4-057CCF6095BF}" type="pres">
      <dgm:prSet presAssocID="{24CEB7D5-82DB-4F9B-A72F-5D41635F90D8}" presName="parentShp" presStyleLbl="node1" presStyleIdx="1" presStyleCnt="2" custScaleX="11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212A8-0CD7-48B8-839B-D4696E4E5BB7}" type="pres">
      <dgm:prSet presAssocID="{24CEB7D5-82DB-4F9B-A72F-5D41635F90D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FE308-F458-47AD-B333-8A4914019377}" srcId="{24CEB7D5-82DB-4F9B-A72F-5D41635F90D8}" destId="{F6FE43F5-01B9-48FF-9B8C-11AF4567EF6F}" srcOrd="0" destOrd="0" parTransId="{53946F4B-33F8-4049-9F5B-3D966DAEBEE8}" sibTransId="{6E85E64C-976E-4E21-8BD9-411AAEAB684D}"/>
    <dgm:cxn modelId="{CEE373CA-9B00-4F98-A7C1-CD3858A35411}" srcId="{2558D306-708B-46FB-9CB5-3942B8C8BE44}" destId="{075039DE-C7DD-430A-9E3D-A9D413EB595E}" srcOrd="1" destOrd="0" parTransId="{C9FB80C8-BFDC-4422-A353-2237B09246D4}" sibTransId="{8E8A2268-C0E0-4661-ABD7-0BB7C429EAAD}"/>
    <dgm:cxn modelId="{43A787F0-191E-4D39-8A43-29CA20D50E44}" type="presOf" srcId="{F1B63AE3-6C09-4DAE-AECA-ACCB1351127C}" destId="{018AEE17-7B83-46CD-AFCC-BD510FC2382E}" srcOrd="0" destOrd="0" presId="urn:microsoft.com/office/officeart/2005/8/layout/vList6"/>
    <dgm:cxn modelId="{0AC8ED9E-A6D2-4391-B079-C355460BBDCA}" srcId="{24CEB7D5-82DB-4F9B-A72F-5D41635F90D8}" destId="{87B79E51-C6D2-4057-BE2E-0FA4F86C3664}" srcOrd="1" destOrd="0" parTransId="{5F8927A8-992A-4A11-A5B4-186094EE4F61}" sibTransId="{3F7258B7-4A1B-4AD6-A357-29E93F74CCD0}"/>
    <dgm:cxn modelId="{3FE2CD48-8533-4866-B843-884A66E5E00C}" type="presOf" srcId="{F6FE43F5-01B9-48FF-9B8C-11AF4567EF6F}" destId="{678212A8-0CD7-48B8-839B-D4696E4E5BB7}" srcOrd="0" destOrd="0" presId="urn:microsoft.com/office/officeart/2005/8/layout/vList6"/>
    <dgm:cxn modelId="{3CCDD1BE-F611-468E-A811-25DBF5A2EDF7}" type="presOf" srcId="{24CEB7D5-82DB-4F9B-A72F-5D41635F90D8}" destId="{F8228FC7-504C-410F-8DE4-057CCF6095BF}" srcOrd="0" destOrd="0" presId="urn:microsoft.com/office/officeart/2005/8/layout/vList6"/>
    <dgm:cxn modelId="{2D867B8D-2F6B-452F-8459-1BBEB816FB53}" srcId="{F1B63AE3-6C09-4DAE-AECA-ACCB1351127C}" destId="{2558D306-708B-46FB-9CB5-3942B8C8BE44}" srcOrd="0" destOrd="0" parTransId="{65B087E2-3F27-4279-BDF1-275CDE434211}" sibTransId="{61A3B25D-6A9C-4F62-97BF-FDFA7DC06221}"/>
    <dgm:cxn modelId="{42DA82CB-8DAA-488F-9E3C-E73A1931110C}" type="presOf" srcId="{075039DE-C7DD-430A-9E3D-A9D413EB595E}" destId="{35EBAF9C-270B-4A50-90D5-1B90A6E5B067}" srcOrd="0" destOrd="1" presId="urn:microsoft.com/office/officeart/2005/8/layout/vList6"/>
    <dgm:cxn modelId="{07F80DED-7577-47F6-BBE6-59824FF78F80}" type="presOf" srcId="{2558D306-708B-46FB-9CB5-3942B8C8BE44}" destId="{42E7569F-F3A3-49D4-B272-10D8F18A385F}" srcOrd="0" destOrd="0" presId="urn:microsoft.com/office/officeart/2005/8/layout/vList6"/>
    <dgm:cxn modelId="{CD74820A-40E7-449F-9182-56AD966F6930}" srcId="{F1B63AE3-6C09-4DAE-AECA-ACCB1351127C}" destId="{24CEB7D5-82DB-4F9B-A72F-5D41635F90D8}" srcOrd="1" destOrd="0" parTransId="{FFF0EACE-2155-4FD2-AA35-2A1725B10F86}" sibTransId="{8EE9DD11-57B6-4557-A9D5-C78E43AE5C65}"/>
    <dgm:cxn modelId="{6965B38E-5DA6-47BD-8C6B-F064A6AC3F83}" type="presOf" srcId="{87B79E51-C6D2-4057-BE2E-0FA4F86C3664}" destId="{678212A8-0CD7-48B8-839B-D4696E4E5BB7}" srcOrd="0" destOrd="1" presId="urn:microsoft.com/office/officeart/2005/8/layout/vList6"/>
    <dgm:cxn modelId="{FDD3CC78-89C1-4070-982D-920E29B68DD1}" type="presOf" srcId="{B72DABBD-5217-467D-A589-0ECF23E0C237}" destId="{35EBAF9C-270B-4A50-90D5-1B90A6E5B067}" srcOrd="0" destOrd="0" presId="urn:microsoft.com/office/officeart/2005/8/layout/vList6"/>
    <dgm:cxn modelId="{162894B3-7000-4267-A0EF-37DC53EDC565}" srcId="{2558D306-708B-46FB-9CB5-3942B8C8BE44}" destId="{B72DABBD-5217-467D-A589-0ECF23E0C237}" srcOrd="0" destOrd="0" parTransId="{7AEDC14D-1311-4B2B-9D39-A0B2328F9745}" sibTransId="{7650DAA9-FBB1-44F6-88CD-73991316ECA9}"/>
    <dgm:cxn modelId="{5F3E2D85-4770-4A2A-AABE-637EEEA5C4E2}" type="presParOf" srcId="{018AEE17-7B83-46CD-AFCC-BD510FC2382E}" destId="{11F46346-5575-4E87-8792-E9A9F4DDBB59}" srcOrd="0" destOrd="0" presId="urn:microsoft.com/office/officeart/2005/8/layout/vList6"/>
    <dgm:cxn modelId="{F5D8CB28-4ADB-48B9-ACFE-43D01E0050A4}" type="presParOf" srcId="{11F46346-5575-4E87-8792-E9A9F4DDBB59}" destId="{42E7569F-F3A3-49D4-B272-10D8F18A385F}" srcOrd="0" destOrd="0" presId="urn:microsoft.com/office/officeart/2005/8/layout/vList6"/>
    <dgm:cxn modelId="{52ECEB34-8E26-4D4A-8058-770B6FD55A69}" type="presParOf" srcId="{11F46346-5575-4E87-8792-E9A9F4DDBB59}" destId="{35EBAF9C-270B-4A50-90D5-1B90A6E5B067}" srcOrd="1" destOrd="0" presId="urn:microsoft.com/office/officeart/2005/8/layout/vList6"/>
    <dgm:cxn modelId="{5A26414A-5FAD-462D-9559-4D973E2FF453}" type="presParOf" srcId="{018AEE17-7B83-46CD-AFCC-BD510FC2382E}" destId="{702DD125-B604-4A04-97C0-06B16322F0AD}" srcOrd="1" destOrd="0" presId="urn:microsoft.com/office/officeart/2005/8/layout/vList6"/>
    <dgm:cxn modelId="{AEC2A0F1-7D1B-4F7E-9699-45BB43ACF144}" type="presParOf" srcId="{018AEE17-7B83-46CD-AFCC-BD510FC2382E}" destId="{FF0AD508-1963-40AA-9E6A-7374B400A5B3}" srcOrd="2" destOrd="0" presId="urn:microsoft.com/office/officeart/2005/8/layout/vList6"/>
    <dgm:cxn modelId="{E800FDC1-F4AF-411D-8D0B-DC83475056E5}" type="presParOf" srcId="{FF0AD508-1963-40AA-9E6A-7374B400A5B3}" destId="{F8228FC7-504C-410F-8DE4-057CCF6095BF}" srcOrd="0" destOrd="0" presId="urn:microsoft.com/office/officeart/2005/8/layout/vList6"/>
    <dgm:cxn modelId="{EB86690C-2BB0-439D-A223-0B3CAFEB40E6}" type="presParOf" srcId="{FF0AD508-1963-40AA-9E6A-7374B400A5B3}" destId="{678212A8-0CD7-48B8-839B-D4696E4E5B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7AAC8-162D-45A7-86B9-03580A1D77F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672CAC-4C5E-478D-9867-2A91382B724C}">
      <dgm:prSet phldrT="[Текст]" custT="1"/>
      <dgm:spPr/>
      <dgm:t>
        <a:bodyPr anchor="ctr"/>
        <a:lstStyle/>
        <a:p>
          <a:pPr>
            <a:spcAft>
              <a:spcPts val="0"/>
            </a:spcAft>
          </a:pPr>
          <a:r>
            <a:rPr lang="ru-RU" sz="2400" dirty="0" smtClean="0"/>
            <a:t>Когнитивное моделирование: моделируете и описываете поведение</a:t>
          </a:r>
          <a:endParaRPr lang="ru-RU" sz="2400" dirty="0"/>
        </a:p>
      </dgm:t>
    </dgm:pt>
    <dgm:pt modelId="{52EF9C44-421A-4DE3-8722-578B0EAEBB4B}" type="parTrans" cxnId="{97A2A6B1-7191-4789-9876-F43CAE4D9A1E}">
      <dgm:prSet/>
      <dgm:spPr/>
      <dgm:t>
        <a:bodyPr/>
        <a:lstStyle/>
        <a:p>
          <a:endParaRPr lang="ru-RU"/>
        </a:p>
      </dgm:t>
    </dgm:pt>
    <dgm:pt modelId="{8134F76D-F43F-436A-93DA-59477A3903E0}" type="sibTrans" cxnId="{97A2A6B1-7191-4789-9876-F43CAE4D9A1E}">
      <dgm:prSet/>
      <dgm:spPr/>
      <dgm:t>
        <a:bodyPr/>
        <a:lstStyle/>
        <a:p>
          <a:endParaRPr lang="ru-RU"/>
        </a:p>
      </dgm:t>
    </dgm:pt>
    <dgm:pt modelId="{DB3E497A-E0EF-403C-8EF6-1412A1827DE3}">
      <dgm:prSet phldrT="[Текст]" custT="1"/>
      <dgm:spPr/>
      <dgm:t>
        <a:bodyPr/>
        <a:lstStyle/>
        <a:p>
          <a:r>
            <a:rPr lang="ru-RU" sz="2400" dirty="0" smtClean="0"/>
            <a:t>Открытый самоконтроль: ученик выполняет и описывает действие одновременно</a:t>
          </a:r>
          <a:endParaRPr lang="ru-RU" sz="2400" dirty="0"/>
        </a:p>
      </dgm:t>
    </dgm:pt>
    <dgm:pt modelId="{540900D3-0C0C-42C3-ABC2-28120E1E8076}" type="parTrans" cxnId="{355B2942-ED6E-4430-A023-368AE4D8002C}">
      <dgm:prSet/>
      <dgm:spPr/>
      <dgm:t>
        <a:bodyPr/>
        <a:lstStyle/>
        <a:p>
          <a:endParaRPr lang="ru-RU"/>
        </a:p>
      </dgm:t>
    </dgm:pt>
    <dgm:pt modelId="{E8E6FCD1-3760-4FE1-88E9-01C2C31880A4}" type="sibTrans" cxnId="{355B2942-ED6E-4430-A023-368AE4D8002C}">
      <dgm:prSet/>
      <dgm:spPr/>
      <dgm:t>
        <a:bodyPr/>
        <a:lstStyle/>
        <a:p>
          <a:endParaRPr lang="ru-RU"/>
        </a:p>
      </dgm:t>
    </dgm:pt>
    <dgm:pt modelId="{40A669C7-3528-47A4-ADBB-00743D5C9D0C}">
      <dgm:prSet custT="1"/>
      <dgm:spPr/>
      <dgm:t>
        <a:bodyPr/>
        <a:lstStyle/>
        <a:p>
          <a:r>
            <a:rPr lang="ru-RU" sz="2400" dirty="0" err="1" smtClean="0"/>
            <a:t>Самоподкрепление</a:t>
          </a:r>
          <a:r>
            <a:rPr lang="ru-RU" sz="2400" dirty="0" smtClean="0"/>
            <a:t>: признание результата</a:t>
          </a:r>
          <a:endParaRPr lang="ru-RU" sz="2400" dirty="0"/>
        </a:p>
      </dgm:t>
    </dgm:pt>
    <dgm:pt modelId="{138A042B-43AD-4B6E-B9EA-583DAD59A90B}" type="parTrans" cxnId="{504D1939-D9F7-409A-8E72-B7F8930F3677}">
      <dgm:prSet/>
      <dgm:spPr/>
      <dgm:t>
        <a:bodyPr/>
        <a:lstStyle/>
        <a:p>
          <a:endParaRPr lang="ru-RU"/>
        </a:p>
      </dgm:t>
    </dgm:pt>
    <dgm:pt modelId="{E9F93725-BC11-4932-8BFA-2ED66C069403}" type="sibTrans" cxnId="{504D1939-D9F7-409A-8E72-B7F8930F3677}">
      <dgm:prSet/>
      <dgm:spPr/>
      <dgm:t>
        <a:bodyPr/>
        <a:lstStyle/>
        <a:p>
          <a:endParaRPr lang="ru-RU"/>
        </a:p>
      </dgm:t>
    </dgm:pt>
    <dgm:pt modelId="{3954543F-19CE-4B87-85A5-2FD219F236E7}">
      <dgm:prSet custT="1"/>
      <dgm:spPr/>
      <dgm:t>
        <a:bodyPr/>
        <a:lstStyle/>
        <a:p>
          <a:r>
            <a:rPr lang="ru-RU" sz="2400" dirty="0" smtClean="0"/>
            <a:t>Скрытый самоконтроль с одновременным выполнением задания: ученик выполняет и одновременно продумывает действия</a:t>
          </a:r>
          <a:endParaRPr lang="ru-RU" sz="2400" dirty="0"/>
        </a:p>
      </dgm:t>
    </dgm:pt>
    <dgm:pt modelId="{9E768134-2929-47A5-B10A-7A012BC49E8A}" type="parTrans" cxnId="{2FD9062F-ADB0-4DD3-8BAC-9C610AC98FEA}">
      <dgm:prSet/>
      <dgm:spPr/>
      <dgm:t>
        <a:bodyPr/>
        <a:lstStyle/>
        <a:p>
          <a:endParaRPr lang="ru-RU"/>
        </a:p>
      </dgm:t>
    </dgm:pt>
    <dgm:pt modelId="{4DC68BF2-6E8D-4B92-9033-1EC9530B810B}" type="sibTrans" cxnId="{2FD9062F-ADB0-4DD3-8BAC-9C610AC98FEA}">
      <dgm:prSet/>
      <dgm:spPr/>
      <dgm:t>
        <a:bodyPr/>
        <a:lstStyle/>
        <a:p>
          <a:endParaRPr lang="ru-RU"/>
        </a:p>
      </dgm:t>
    </dgm:pt>
    <dgm:pt modelId="{34CBA8CD-5F38-4C97-ABEB-283AA0EA3FC2}">
      <dgm:prSet custT="1"/>
      <dgm:spPr/>
      <dgm:t>
        <a:bodyPr/>
        <a:lstStyle/>
        <a:p>
          <a:r>
            <a:rPr lang="ru-RU" sz="2400" dirty="0" smtClean="0"/>
            <a:t>Внешнее руководство: ученик выполняет действия, педагог – описывает</a:t>
          </a:r>
          <a:endParaRPr lang="ru-RU" sz="2400" dirty="0"/>
        </a:p>
      </dgm:t>
    </dgm:pt>
    <dgm:pt modelId="{BB6AAE3D-316A-49CB-BC16-7E87F706E16D}" type="parTrans" cxnId="{F3CAF71E-891D-458E-BD74-244DFB293AC3}">
      <dgm:prSet/>
      <dgm:spPr/>
      <dgm:t>
        <a:bodyPr/>
        <a:lstStyle/>
        <a:p>
          <a:endParaRPr lang="ru-RU"/>
        </a:p>
      </dgm:t>
    </dgm:pt>
    <dgm:pt modelId="{5E5568AC-06F2-44C0-B9F5-18348FF04528}" type="sibTrans" cxnId="{F3CAF71E-891D-458E-BD74-244DFB293AC3}">
      <dgm:prSet/>
      <dgm:spPr/>
      <dgm:t>
        <a:bodyPr/>
        <a:lstStyle/>
        <a:p>
          <a:endParaRPr lang="ru-RU"/>
        </a:p>
      </dgm:t>
    </dgm:pt>
    <dgm:pt modelId="{0BB0CFB5-00D0-48C3-BE75-D1EACDF86839}">
      <dgm:prSet custT="1"/>
      <dgm:spPr/>
      <dgm:t>
        <a:bodyPr/>
        <a:lstStyle/>
        <a:p>
          <a:r>
            <a:rPr lang="ru-RU" sz="2400" dirty="0" smtClean="0"/>
            <a:t>«Приглушенный самоконтроль» : ученик выполняет и описывает свое действие шепотом</a:t>
          </a:r>
          <a:endParaRPr lang="ru-RU" sz="2400" dirty="0"/>
        </a:p>
      </dgm:t>
    </dgm:pt>
    <dgm:pt modelId="{67BB5F6C-FD24-498F-AE95-BCA947806CEB}" type="parTrans" cxnId="{C4E3C8DA-8E70-4401-A312-7C02BB289A8A}">
      <dgm:prSet/>
      <dgm:spPr/>
      <dgm:t>
        <a:bodyPr/>
        <a:lstStyle/>
        <a:p>
          <a:endParaRPr lang="ru-RU"/>
        </a:p>
      </dgm:t>
    </dgm:pt>
    <dgm:pt modelId="{67AEB867-83F9-4B7B-BF19-CC273EED8C69}" type="sibTrans" cxnId="{C4E3C8DA-8E70-4401-A312-7C02BB289A8A}">
      <dgm:prSet/>
      <dgm:spPr/>
      <dgm:t>
        <a:bodyPr/>
        <a:lstStyle/>
        <a:p>
          <a:endParaRPr lang="ru-RU"/>
        </a:p>
      </dgm:t>
    </dgm:pt>
    <dgm:pt modelId="{C5B56134-8DDB-4AB6-85F5-7441A01C29FA}" type="pres">
      <dgm:prSet presAssocID="{D0E7AAC8-162D-45A7-86B9-03580A1D77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763CA-1699-49B4-80E4-DCB713C99CBB}" type="pres">
      <dgm:prSet presAssocID="{40A669C7-3528-47A4-ADBB-00743D5C9D0C}" presName="boxAndChildren" presStyleCnt="0"/>
      <dgm:spPr/>
    </dgm:pt>
    <dgm:pt modelId="{8800D4FC-E327-4B8B-88F8-FE67B03D96A2}" type="pres">
      <dgm:prSet presAssocID="{40A669C7-3528-47A4-ADBB-00743D5C9D0C}" presName="parentTextBox" presStyleLbl="node1" presStyleIdx="0" presStyleCnt="6"/>
      <dgm:spPr/>
      <dgm:t>
        <a:bodyPr/>
        <a:lstStyle/>
        <a:p>
          <a:endParaRPr lang="ru-RU"/>
        </a:p>
      </dgm:t>
    </dgm:pt>
    <dgm:pt modelId="{9CDD5499-C97C-4BA8-9285-D09486F14963}" type="pres">
      <dgm:prSet presAssocID="{4DC68BF2-6E8D-4B92-9033-1EC9530B810B}" presName="sp" presStyleCnt="0"/>
      <dgm:spPr/>
    </dgm:pt>
    <dgm:pt modelId="{9304012B-CB71-459A-A13B-C5E3C5BEE51E}" type="pres">
      <dgm:prSet presAssocID="{3954543F-19CE-4B87-85A5-2FD219F236E7}" presName="arrowAndChildren" presStyleCnt="0"/>
      <dgm:spPr/>
    </dgm:pt>
    <dgm:pt modelId="{23B0AF49-A49B-42AC-AEEF-F5A7AD61D3E2}" type="pres">
      <dgm:prSet presAssocID="{3954543F-19CE-4B87-85A5-2FD219F236E7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11BC5E9F-5B53-427E-990F-4487217D4CF4}" type="pres">
      <dgm:prSet presAssocID="{67AEB867-83F9-4B7B-BF19-CC273EED8C69}" presName="sp" presStyleCnt="0"/>
      <dgm:spPr/>
    </dgm:pt>
    <dgm:pt modelId="{0B03C4FE-0CC1-481E-A99D-80DC0FE94520}" type="pres">
      <dgm:prSet presAssocID="{0BB0CFB5-00D0-48C3-BE75-D1EACDF86839}" presName="arrowAndChildren" presStyleCnt="0"/>
      <dgm:spPr/>
    </dgm:pt>
    <dgm:pt modelId="{A656E55A-C99F-40E7-951C-EE00FCB7C19B}" type="pres">
      <dgm:prSet presAssocID="{0BB0CFB5-00D0-48C3-BE75-D1EACDF86839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0069A6DB-42AA-4753-846C-F4A603731F00}" type="pres">
      <dgm:prSet presAssocID="{E8E6FCD1-3760-4FE1-88E9-01C2C31880A4}" presName="sp" presStyleCnt="0"/>
      <dgm:spPr/>
    </dgm:pt>
    <dgm:pt modelId="{34A06159-2EBA-4838-81C8-00E6F66E5911}" type="pres">
      <dgm:prSet presAssocID="{DB3E497A-E0EF-403C-8EF6-1412A1827DE3}" presName="arrowAndChildren" presStyleCnt="0"/>
      <dgm:spPr/>
    </dgm:pt>
    <dgm:pt modelId="{74C827AC-B025-4A08-8BDF-6A979FBA21D8}" type="pres">
      <dgm:prSet presAssocID="{DB3E497A-E0EF-403C-8EF6-1412A1827DE3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4C268A67-B89A-484F-987B-1E5D129AFD37}" type="pres">
      <dgm:prSet presAssocID="{5E5568AC-06F2-44C0-B9F5-18348FF04528}" presName="sp" presStyleCnt="0"/>
      <dgm:spPr/>
    </dgm:pt>
    <dgm:pt modelId="{0B4C936B-7A26-4E6F-9D0B-00401ED5A21B}" type="pres">
      <dgm:prSet presAssocID="{34CBA8CD-5F38-4C97-ABEB-283AA0EA3FC2}" presName="arrowAndChildren" presStyleCnt="0"/>
      <dgm:spPr/>
    </dgm:pt>
    <dgm:pt modelId="{00106889-317A-4E94-8241-7D533CE6084C}" type="pres">
      <dgm:prSet presAssocID="{34CBA8CD-5F38-4C97-ABEB-283AA0EA3FC2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5D6BF8BE-8796-4546-9F46-D4F5D8FEE630}" type="pres">
      <dgm:prSet presAssocID="{8134F76D-F43F-436A-93DA-59477A3903E0}" presName="sp" presStyleCnt="0"/>
      <dgm:spPr/>
    </dgm:pt>
    <dgm:pt modelId="{E818637F-DD18-48A7-A737-C78ED6A793C0}" type="pres">
      <dgm:prSet presAssocID="{EB672CAC-4C5E-478D-9867-2A91382B724C}" presName="arrowAndChildren" presStyleCnt="0"/>
      <dgm:spPr/>
    </dgm:pt>
    <dgm:pt modelId="{E8356A45-BFC2-40F5-8927-205848986334}" type="pres">
      <dgm:prSet presAssocID="{EB672CAC-4C5E-478D-9867-2A91382B724C}" presName="parentTextArrow" presStyleLbl="node1" presStyleIdx="5" presStyleCnt="6" custLinFactNeighborY="-7167"/>
      <dgm:spPr/>
      <dgm:t>
        <a:bodyPr/>
        <a:lstStyle/>
        <a:p>
          <a:endParaRPr lang="ru-RU"/>
        </a:p>
      </dgm:t>
    </dgm:pt>
  </dgm:ptLst>
  <dgm:cxnLst>
    <dgm:cxn modelId="{355B2942-ED6E-4430-A023-368AE4D8002C}" srcId="{D0E7AAC8-162D-45A7-86B9-03580A1D77F8}" destId="{DB3E497A-E0EF-403C-8EF6-1412A1827DE3}" srcOrd="2" destOrd="0" parTransId="{540900D3-0C0C-42C3-ABC2-28120E1E8076}" sibTransId="{E8E6FCD1-3760-4FE1-88E9-01C2C31880A4}"/>
    <dgm:cxn modelId="{2FD9062F-ADB0-4DD3-8BAC-9C610AC98FEA}" srcId="{D0E7AAC8-162D-45A7-86B9-03580A1D77F8}" destId="{3954543F-19CE-4B87-85A5-2FD219F236E7}" srcOrd="4" destOrd="0" parTransId="{9E768134-2929-47A5-B10A-7A012BC49E8A}" sibTransId="{4DC68BF2-6E8D-4B92-9033-1EC9530B810B}"/>
    <dgm:cxn modelId="{97A2A6B1-7191-4789-9876-F43CAE4D9A1E}" srcId="{D0E7AAC8-162D-45A7-86B9-03580A1D77F8}" destId="{EB672CAC-4C5E-478D-9867-2A91382B724C}" srcOrd="0" destOrd="0" parTransId="{52EF9C44-421A-4DE3-8722-578B0EAEBB4B}" sibTransId="{8134F76D-F43F-436A-93DA-59477A3903E0}"/>
    <dgm:cxn modelId="{2E0F006F-9695-49D5-8EC0-0137E240CD5B}" type="presOf" srcId="{34CBA8CD-5F38-4C97-ABEB-283AA0EA3FC2}" destId="{00106889-317A-4E94-8241-7D533CE6084C}" srcOrd="0" destOrd="0" presId="urn:microsoft.com/office/officeart/2005/8/layout/process4"/>
    <dgm:cxn modelId="{C4E3C8DA-8E70-4401-A312-7C02BB289A8A}" srcId="{D0E7AAC8-162D-45A7-86B9-03580A1D77F8}" destId="{0BB0CFB5-00D0-48C3-BE75-D1EACDF86839}" srcOrd="3" destOrd="0" parTransId="{67BB5F6C-FD24-498F-AE95-BCA947806CEB}" sibTransId="{67AEB867-83F9-4B7B-BF19-CC273EED8C69}"/>
    <dgm:cxn modelId="{363D643E-788B-4CA4-8E8D-73142FD14F7F}" type="presOf" srcId="{D0E7AAC8-162D-45A7-86B9-03580A1D77F8}" destId="{C5B56134-8DDB-4AB6-85F5-7441A01C29FA}" srcOrd="0" destOrd="0" presId="urn:microsoft.com/office/officeart/2005/8/layout/process4"/>
    <dgm:cxn modelId="{504D1939-D9F7-409A-8E72-B7F8930F3677}" srcId="{D0E7AAC8-162D-45A7-86B9-03580A1D77F8}" destId="{40A669C7-3528-47A4-ADBB-00743D5C9D0C}" srcOrd="5" destOrd="0" parTransId="{138A042B-43AD-4B6E-B9EA-583DAD59A90B}" sibTransId="{E9F93725-BC11-4932-8BFA-2ED66C069403}"/>
    <dgm:cxn modelId="{56D98E59-560C-46CA-995A-C56E9D7D1F62}" type="presOf" srcId="{3954543F-19CE-4B87-85A5-2FD219F236E7}" destId="{23B0AF49-A49B-42AC-AEEF-F5A7AD61D3E2}" srcOrd="0" destOrd="0" presId="urn:microsoft.com/office/officeart/2005/8/layout/process4"/>
    <dgm:cxn modelId="{13E3B0B9-E1B0-4286-A297-F84C97AAC72D}" type="presOf" srcId="{DB3E497A-E0EF-403C-8EF6-1412A1827DE3}" destId="{74C827AC-B025-4A08-8BDF-6A979FBA21D8}" srcOrd="0" destOrd="0" presId="urn:microsoft.com/office/officeart/2005/8/layout/process4"/>
    <dgm:cxn modelId="{F3CAF71E-891D-458E-BD74-244DFB293AC3}" srcId="{D0E7AAC8-162D-45A7-86B9-03580A1D77F8}" destId="{34CBA8CD-5F38-4C97-ABEB-283AA0EA3FC2}" srcOrd="1" destOrd="0" parTransId="{BB6AAE3D-316A-49CB-BC16-7E87F706E16D}" sibTransId="{5E5568AC-06F2-44C0-B9F5-18348FF04528}"/>
    <dgm:cxn modelId="{D138A765-6E6B-441C-9C37-CBA277E71FB0}" type="presOf" srcId="{40A669C7-3528-47A4-ADBB-00743D5C9D0C}" destId="{8800D4FC-E327-4B8B-88F8-FE67B03D96A2}" srcOrd="0" destOrd="0" presId="urn:microsoft.com/office/officeart/2005/8/layout/process4"/>
    <dgm:cxn modelId="{D4E722C1-06F0-434B-A3B9-7A54B89CFF95}" type="presOf" srcId="{EB672CAC-4C5E-478D-9867-2A91382B724C}" destId="{E8356A45-BFC2-40F5-8927-205848986334}" srcOrd="0" destOrd="0" presId="urn:microsoft.com/office/officeart/2005/8/layout/process4"/>
    <dgm:cxn modelId="{2E31B2E2-4E2F-4977-9D01-1511498EF0F2}" type="presOf" srcId="{0BB0CFB5-00D0-48C3-BE75-D1EACDF86839}" destId="{A656E55A-C99F-40E7-951C-EE00FCB7C19B}" srcOrd="0" destOrd="0" presId="urn:microsoft.com/office/officeart/2005/8/layout/process4"/>
    <dgm:cxn modelId="{4E29110B-8798-4B31-B8C4-7FB4246B68C8}" type="presParOf" srcId="{C5B56134-8DDB-4AB6-85F5-7441A01C29FA}" destId="{891763CA-1699-49B4-80E4-DCB713C99CBB}" srcOrd="0" destOrd="0" presId="urn:microsoft.com/office/officeart/2005/8/layout/process4"/>
    <dgm:cxn modelId="{1777D11D-39D6-47D3-9397-562624635334}" type="presParOf" srcId="{891763CA-1699-49B4-80E4-DCB713C99CBB}" destId="{8800D4FC-E327-4B8B-88F8-FE67B03D96A2}" srcOrd="0" destOrd="0" presId="urn:microsoft.com/office/officeart/2005/8/layout/process4"/>
    <dgm:cxn modelId="{7C0F4E6F-9172-4025-BB70-AEEDB38D675B}" type="presParOf" srcId="{C5B56134-8DDB-4AB6-85F5-7441A01C29FA}" destId="{9CDD5499-C97C-4BA8-9285-D09486F14963}" srcOrd="1" destOrd="0" presId="urn:microsoft.com/office/officeart/2005/8/layout/process4"/>
    <dgm:cxn modelId="{64AC9174-9402-4074-A63E-4F7A250A826A}" type="presParOf" srcId="{C5B56134-8DDB-4AB6-85F5-7441A01C29FA}" destId="{9304012B-CB71-459A-A13B-C5E3C5BEE51E}" srcOrd="2" destOrd="0" presId="urn:microsoft.com/office/officeart/2005/8/layout/process4"/>
    <dgm:cxn modelId="{1C55AAA9-B41D-4AE1-B836-7226442A8EFA}" type="presParOf" srcId="{9304012B-CB71-459A-A13B-C5E3C5BEE51E}" destId="{23B0AF49-A49B-42AC-AEEF-F5A7AD61D3E2}" srcOrd="0" destOrd="0" presId="urn:microsoft.com/office/officeart/2005/8/layout/process4"/>
    <dgm:cxn modelId="{6E915C44-5C45-45C7-A2B8-FF21E7754112}" type="presParOf" srcId="{C5B56134-8DDB-4AB6-85F5-7441A01C29FA}" destId="{11BC5E9F-5B53-427E-990F-4487217D4CF4}" srcOrd="3" destOrd="0" presId="urn:microsoft.com/office/officeart/2005/8/layout/process4"/>
    <dgm:cxn modelId="{11962862-3A62-469F-99C0-33232FC7B52C}" type="presParOf" srcId="{C5B56134-8DDB-4AB6-85F5-7441A01C29FA}" destId="{0B03C4FE-0CC1-481E-A99D-80DC0FE94520}" srcOrd="4" destOrd="0" presId="urn:microsoft.com/office/officeart/2005/8/layout/process4"/>
    <dgm:cxn modelId="{D4D59F81-2BBC-4EF1-AA61-F1B1E9DF02FE}" type="presParOf" srcId="{0B03C4FE-0CC1-481E-A99D-80DC0FE94520}" destId="{A656E55A-C99F-40E7-951C-EE00FCB7C19B}" srcOrd="0" destOrd="0" presId="urn:microsoft.com/office/officeart/2005/8/layout/process4"/>
    <dgm:cxn modelId="{9BDAFC33-8383-43F8-86B1-386A1FF6E91C}" type="presParOf" srcId="{C5B56134-8DDB-4AB6-85F5-7441A01C29FA}" destId="{0069A6DB-42AA-4753-846C-F4A603731F00}" srcOrd="5" destOrd="0" presId="urn:microsoft.com/office/officeart/2005/8/layout/process4"/>
    <dgm:cxn modelId="{A8F38FD5-0B46-447B-A314-4682886A1BE6}" type="presParOf" srcId="{C5B56134-8DDB-4AB6-85F5-7441A01C29FA}" destId="{34A06159-2EBA-4838-81C8-00E6F66E5911}" srcOrd="6" destOrd="0" presId="urn:microsoft.com/office/officeart/2005/8/layout/process4"/>
    <dgm:cxn modelId="{1C75ABE5-6331-4913-94A3-9FCFF7423BE6}" type="presParOf" srcId="{34A06159-2EBA-4838-81C8-00E6F66E5911}" destId="{74C827AC-B025-4A08-8BDF-6A979FBA21D8}" srcOrd="0" destOrd="0" presId="urn:microsoft.com/office/officeart/2005/8/layout/process4"/>
    <dgm:cxn modelId="{4ADDF817-BA1E-441C-8F91-47C560053439}" type="presParOf" srcId="{C5B56134-8DDB-4AB6-85F5-7441A01C29FA}" destId="{4C268A67-B89A-484F-987B-1E5D129AFD37}" srcOrd="7" destOrd="0" presId="urn:microsoft.com/office/officeart/2005/8/layout/process4"/>
    <dgm:cxn modelId="{44F65621-7749-4149-89B7-00191F08840A}" type="presParOf" srcId="{C5B56134-8DDB-4AB6-85F5-7441A01C29FA}" destId="{0B4C936B-7A26-4E6F-9D0B-00401ED5A21B}" srcOrd="8" destOrd="0" presId="urn:microsoft.com/office/officeart/2005/8/layout/process4"/>
    <dgm:cxn modelId="{53587033-2F81-4485-BD5C-88FC630AF485}" type="presParOf" srcId="{0B4C936B-7A26-4E6F-9D0B-00401ED5A21B}" destId="{00106889-317A-4E94-8241-7D533CE6084C}" srcOrd="0" destOrd="0" presId="urn:microsoft.com/office/officeart/2005/8/layout/process4"/>
    <dgm:cxn modelId="{CE1DC9B0-BEC3-4774-BA4E-1C5084F6FE9D}" type="presParOf" srcId="{C5B56134-8DDB-4AB6-85F5-7441A01C29FA}" destId="{5D6BF8BE-8796-4546-9F46-D4F5D8FEE630}" srcOrd="9" destOrd="0" presId="urn:microsoft.com/office/officeart/2005/8/layout/process4"/>
    <dgm:cxn modelId="{B40F628B-7F29-40B8-8034-0591EBC2FC5B}" type="presParOf" srcId="{C5B56134-8DDB-4AB6-85F5-7441A01C29FA}" destId="{E818637F-DD18-48A7-A737-C78ED6A793C0}" srcOrd="10" destOrd="0" presId="urn:microsoft.com/office/officeart/2005/8/layout/process4"/>
    <dgm:cxn modelId="{8E32690E-54F4-4597-BEA7-EEB14354AE08}" type="presParOf" srcId="{E818637F-DD18-48A7-A737-C78ED6A793C0}" destId="{E8356A45-BFC2-40F5-8927-2058489863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B35CD4-BD42-43E3-92AD-E2A1D65C77D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D61BCE-69AB-40A8-9971-9B94B12391FD}">
      <dgm:prSet phldrT="[Текст]" custT="1"/>
      <dgm:spPr/>
      <dgm:t>
        <a:bodyPr/>
        <a:lstStyle/>
        <a:p>
          <a:r>
            <a:rPr lang="ru-RU" sz="2400" b="1" dirty="0" smtClean="0"/>
            <a:t>ИО = В + О + 5К + П + </a:t>
          </a:r>
          <a:r>
            <a:rPr lang="ru-RU" sz="2400" b="1" dirty="0" err="1" smtClean="0"/>
            <a:t>Рс</a:t>
          </a:r>
          <a:r>
            <a:rPr lang="ru-RU" sz="2400" b="1" dirty="0" smtClean="0"/>
            <a:t> + </a:t>
          </a:r>
          <a:r>
            <a:rPr lang="ru-RU" sz="2400" b="1" dirty="0" err="1" smtClean="0"/>
            <a:t>Рк</a:t>
          </a:r>
          <a:endParaRPr lang="ru-RU" sz="2400" dirty="0"/>
        </a:p>
      </dgm:t>
    </dgm:pt>
    <dgm:pt modelId="{07E2B6A5-A53B-4406-91D3-9FCB1224AFA0}" type="parTrans" cxnId="{427CF415-2411-4632-9E2C-9220D931F803}">
      <dgm:prSet/>
      <dgm:spPr/>
      <dgm:t>
        <a:bodyPr/>
        <a:lstStyle/>
        <a:p>
          <a:endParaRPr lang="ru-RU"/>
        </a:p>
      </dgm:t>
    </dgm:pt>
    <dgm:pt modelId="{5D0D4A8C-362C-4450-B3EA-F9C3F5A72662}" type="sibTrans" cxnId="{427CF415-2411-4632-9E2C-9220D931F803}">
      <dgm:prSet/>
      <dgm:spPr/>
      <dgm:t>
        <a:bodyPr/>
        <a:lstStyle/>
        <a:p>
          <a:endParaRPr lang="ru-RU"/>
        </a:p>
      </dgm:t>
    </dgm:pt>
    <dgm:pt modelId="{1B90EFF7-1F41-43C9-AA25-1B014A13C0CC}">
      <dgm:prSet phldrT="[Текст]"/>
      <dgm:spPr/>
      <dgm:t>
        <a:bodyPr/>
        <a:lstStyle/>
        <a:p>
          <a:r>
            <a:rPr lang="ru-RU" dirty="0" smtClean="0"/>
            <a:t>В - видение</a:t>
          </a:r>
          <a:endParaRPr lang="ru-RU" dirty="0"/>
        </a:p>
      </dgm:t>
    </dgm:pt>
    <dgm:pt modelId="{389EE685-6A91-4D10-BC55-591471D0C187}" type="parTrans" cxnId="{580B4215-0D87-43FC-9861-8FAE89D8CC51}">
      <dgm:prSet/>
      <dgm:spPr/>
      <dgm:t>
        <a:bodyPr/>
        <a:lstStyle/>
        <a:p>
          <a:endParaRPr lang="ru-RU"/>
        </a:p>
      </dgm:t>
    </dgm:pt>
    <dgm:pt modelId="{03346E43-39C0-4029-AB1F-BF9D9060A979}" type="sibTrans" cxnId="{580B4215-0D87-43FC-9861-8FAE89D8CC51}">
      <dgm:prSet/>
      <dgm:spPr/>
      <dgm:t>
        <a:bodyPr/>
        <a:lstStyle/>
        <a:p>
          <a:endParaRPr lang="ru-RU"/>
        </a:p>
      </dgm:t>
    </dgm:pt>
    <dgm:pt modelId="{D47FBF73-A3EC-46A0-A05D-7FE8A713EF8B}">
      <dgm:prSet phldrT="[Текст]" custT="1"/>
      <dgm:spPr/>
      <dgm:t>
        <a:bodyPr/>
        <a:lstStyle/>
        <a:p>
          <a:r>
            <a:rPr lang="ru-RU" sz="1700" dirty="0" smtClean="0"/>
            <a:t>О – определение в школу</a:t>
          </a:r>
          <a:endParaRPr lang="ru-RU" sz="1700" dirty="0"/>
        </a:p>
      </dgm:t>
    </dgm:pt>
    <dgm:pt modelId="{6AFDCB82-3BFE-4724-89B1-FD34F919FC55}" type="parTrans" cxnId="{74ACAC83-C3A4-4AB2-8757-EF9B927E9A40}">
      <dgm:prSet/>
      <dgm:spPr/>
      <dgm:t>
        <a:bodyPr/>
        <a:lstStyle/>
        <a:p>
          <a:endParaRPr lang="ru-RU"/>
        </a:p>
      </dgm:t>
    </dgm:pt>
    <dgm:pt modelId="{509A91F8-2B89-4E16-BF0C-8F75FD54A42A}" type="sibTrans" cxnId="{74ACAC83-C3A4-4AB2-8757-EF9B927E9A40}">
      <dgm:prSet/>
      <dgm:spPr/>
      <dgm:t>
        <a:bodyPr/>
        <a:lstStyle/>
        <a:p>
          <a:endParaRPr lang="ru-RU"/>
        </a:p>
      </dgm:t>
    </dgm:pt>
    <dgm:pt modelId="{6618817D-6EF6-42B2-A76B-7D3EEA55FFF4}">
      <dgm:prSet phldrT="[Текст]" custT="1"/>
      <dgm:spPr/>
      <dgm:t>
        <a:bodyPr/>
        <a:lstStyle/>
        <a:p>
          <a:r>
            <a:rPr lang="ru-RU" sz="1700" dirty="0" smtClean="0"/>
            <a:t>5К – адаптированные: учебный план, оценка, преподавание, доступная </a:t>
          </a:r>
          <a:r>
            <a:rPr lang="ru-RU" sz="1700" dirty="0" err="1" smtClean="0"/>
            <a:t>среда+признание</a:t>
          </a:r>
          <a:r>
            <a:rPr lang="ru-RU" sz="1700" dirty="0" smtClean="0"/>
            <a:t> права на индивидуальное обучение</a:t>
          </a:r>
          <a:endParaRPr lang="ru-RU" sz="1700" dirty="0"/>
        </a:p>
      </dgm:t>
    </dgm:pt>
    <dgm:pt modelId="{44738ABC-8E9A-42A5-A297-176E584B755E}" type="parTrans" cxnId="{135A4BA5-2034-4587-A426-9EAAB777143F}">
      <dgm:prSet/>
      <dgm:spPr/>
      <dgm:t>
        <a:bodyPr/>
        <a:lstStyle/>
        <a:p>
          <a:endParaRPr lang="ru-RU"/>
        </a:p>
      </dgm:t>
    </dgm:pt>
    <dgm:pt modelId="{A220EC1E-DE8C-4546-AD59-58DCE07BFA91}" type="sibTrans" cxnId="{135A4BA5-2034-4587-A426-9EAAB777143F}">
      <dgm:prSet/>
      <dgm:spPr/>
      <dgm:t>
        <a:bodyPr/>
        <a:lstStyle/>
        <a:p>
          <a:endParaRPr lang="ru-RU"/>
        </a:p>
      </dgm:t>
    </dgm:pt>
    <dgm:pt modelId="{43FF956E-17D7-4C27-81B0-35A543E4133A}">
      <dgm:prSet phldrT="[Текст]"/>
      <dgm:spPr/>
      <dgm:t>
        <a:bodyPr/>
        <a:lstStyle/>
        <a:p>
          <a:r>
            <a:rPr lang="ru-RU" dirty="0" smtClean="0"/>
            <a:t>П – поддержка</a:t>
          </a:r>
          <a:endParaRPr lang="ru-RU" dirty="0"/>
        </a:p>
      </dgm:t>
    </dgm:pt>
    <dgm:pt modelId="{F36AF1E2-769F-417B-AF97-B0E1304B43FC}" type="parTrans" cxnId="{3E844043-846F-49BC-A02A-38C3F268C816}">
      <dgm:prSet/>
      <dgm:spPr/>
      <dgm:t>
        <a:bodyPr/>
        <a:lstStyle/>
        <a:p>
          <a:endParaRPr lang="ru-RU"/>
        </a:p>
      </dgm:t>
    </dgm:pt>
    <dgm:pt modelId="{8416318A-DC39-44DA-B75F-30F3DAA516D1}" type="sibTrans" cxnId="{3E844043-846F-49BC-A02A-38C3F268C816}">
      <dgm:prSet/>
      <dgm:spPr/>
      <dgm:t>
        <a:bodyPr/>
        <a:lstStyle/>
        <a:p>
          <a:endParaRPr lang="ru-RU"/>
        </a:p>
      </dgm:t>
    </dgm:pt>
    <dgm:pt modelId="{1A2A627F-20BD-41AB-83F3-B21BD7B74704}">
      <dgm:prSet phldrT="[Текст]"/>
      <dgm:spPr/>
      <dgm:t>
        <a:bodyPr/>
        <a:lstStyle/>
        <a:p>
          <a:r>
            <a:rPr lang="ru-RU" dirty="0" err="1" smtClean="0"/>
            <a:t>Рс</a:t>
          </a:r>
          <a:r>
            <a:rPr lang="ru-RU" dirty="0" smtClean="0"/>
            <a:t> – ресурсы</a:t>
          </a:r>
          <a:endParaRPr lang="ru-RU" dirty="0"/>
        </a:p>
      </dgm:t>
    </dgm:pt>
    <dgm:pt modelId="{DE263583-26A6-4A14-BF0C-5EC47B7E3BA5}" type="parTrans" cxnId="{1C68EB8D-61F6-418F-A783-1F6C69692A13}">
      <dgm:prSet/>
      <dgm:spPr/>
      <dgm:t>
        <a:bodyPr/>
        <a:lstStyle/>
        <a:p>
          <a:endParaRPr lang="ru-RU"/>
        </a:p>
      </dgm:t>
    </dgm:pt>
    <dgm:pt modelId="{AEC2B20D-68E9-4879-B010-DBF69D3C2544}" type="sibTrans" cxnId="{1C68EB8D-61F6-418F-A783-1F6C69692A13}">
      <dgm:prSet/>
      <dgm:spPr/>
      <dgm:t>
        <a:bodyPr/>
        <a:lstStyle/>
        <a:p>
          <a:endParaRPr lang="ru-RU"/>
        </a:p>
      </dgm:t>
    </dgm:pt>
    <dgm:pt modelId="{B9E181EF-D4EE-465C-B670-8C46DE7C4734}">
      <dgm:prSet phldrT="[Текст]"/>
      <dgm:spPr/>
      <dgm:t>
        <a:bodyPr/>
        <a:lstStyle/>
        <a:p>
          <a:r>
            <a:rPr lang="ru-RU" dirty="0" err="1" smtClean="0"/>
            <a:t>Рк</a:t>
          </a:r>
          <a:r>
            <a:rPr lang="ru-RU" dirty="0" smtClean="0"/>
            <a:t> – руководство</a:t>
          </a:r>
          <a:endParaRPr lang="ru-RU" dirty="0"/>
        </a:p>
      </dgm:t>
    </dgm:pt>
    <dgm:pt modelId="{AB639B80-56EA-4211-B9ED-FF390A0363E5}" type="parTrans" cxnId="{932AB21F-A12A-41E2-9490-AC60143B1758}">
      <dgm:prSet/>
      <dgm:spPr/>
      <dgm:t>
        <a:bodyPr/>
        <a:lstStyle/>
        <a:p>
          <a:endParaRPr lang="ru-RU"/>
        </a:p>
      </dgm:t>
    </dgm:pt>
    <dgm:pt modelId="{7DA2E81D-C55E-4BE0-9F49-F5851802635C}" type="sibTrans" cxnId="{932AB21F-A12A-41E2-9490-AC60143B1758}">
      <dgm:prSet/>
      <dgm:spPr/>
      <dgm:t>
        <a:bodyPr/>
        <a:lstStyle/>
        <a:p>
          <a:endParaRPr lang="ru-RU"/>
        </a:p>
      </dgm:t>
    </dgm:pt>
    <dgm:pt modelId="{FFF1502A-BA44-4A7D-99C7-38CA6B069AA8}">
      <dgm:prSet/>
      <dgm:spPr/>
      <dgm:t>
        <a:bodyPr/>
        <a:lstStyle/>
        <a:p>
          <a:endParaRPr lang="ru-RU" dirty="0"/>
        </a:p>
      </dgm:t>
    </dgm:pt>
    <dgm:pt modelId="{18918010-A76F-4396-9AE7-0EAE523FDB63}" type="parTrans" cxnId="{B92D804E-7837-49D9-A828-FE671CABE0E0}">
      <dgm:prSet/>
      <dgm:spPr/>
      <dgm:t>
        <a:bodyPr/>
        <a:lstStyle/>
        <a:p>
          <a:endParaRPr lang="ru-RU"/>
        </a:p>
      </dgm:t>
    </dgm:pt>
    <dgm:pt modelId="{3773057F-CAA5-4BF8-9DED-2A4E22C6A2DB}" type="sibTrans" cxnId="{B92D804E-7837-49D9-A828-FE671CABE0E0}">
      <dgm:prSet/>
      <dgm:spPr/>
      <dgm:t>
        <a:bodyPr/>
        <a:lstStyle/>
        <a:p>
          <a:endParaRPr lang="ru-RU"/>
        </a:p>
      </dgm:t>
    </dgm:pt>
    <dgm:pt modelId="{6C449D7D-8EAB-40AE-A768-ABC482291FE3}" type="pres">
      <dgm:prSet presAssocID="{E6B35CD4-BD42-43E3-92AD-E2A1D65C77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4DD0A8-9C17-48E6-B3CF-834F856A6E73}" type="pres">
      <dgm:prSet presAssocID="{00D61BCE-69AB-40A8-9971-9B94B12391FD}" presName="centerShape" presStyleLbl="node0" presStyleIdx="0" presStyleCnt="1"/>
      <dgm:spPr/>
      <dgm:t>
        <a:bodyPr/>
        <a:lstStyle/>
        <a:p>
          <a:endParaRPr lang="ru-RU"/>
        </a:p>
      </dgm:t>
    </dgm:pt>
    <dgm:pt modelId="{839767F0-4D62-490D-A0F5-C61577A58149}" type="pres">
      <dgm:prSet presAssocID="{1B90EFF7-1F41-43C9-AA25-1B014A13C0CC}" presName="node" presStyleLbl="node1" presStyleIdx="0" presStyleCnt="6" custScaleX="100584" custScaleY="94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74F27-A6FE-4775-BC6E-921AF6C859F0}" type="pres">
      <dgm:prSet presAssocID="{1B90EFF7-1F41-43C9-AA25-1B014A13C0CC}" presName="dummy" presStyleCnt="0"/>
      <dgm:spPr/>
    </dgm:pt>
    <dgm:pt modelId="{1B5236BC-8465-4163-8EF4-B38E1FBD0CF2}" type="pres">
      <dgm:prSet presAssocID="{03346E43-39C0-4029-AB1F-BF9D9060A97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6A16C7F-445F-4DE1-9D22-601AABA9D364}" type="pres">
      <dgm:prSet presAssocID="{D47FBF73-A3EC-46A0-A05D-7FE8A713EF8B}" presName="node" presStyleLbl="node1" presStyleIdx="1" presStyleCnt="6" custScaleX="114918" custScaleY="116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8EDB6-91D8-4C0E-A5B1-B531895EC567}" type="pres">
      <dgm:prSet presAssocID="{D47FBF73-A3EC-46A0-A05D-7FE8A713EF8B}" presName="dummy" presStyleCnt="0"/>
      <dgm:spPr/>
    </dgm:pt>
    <dgm:pt modelId="{B31517A3-4DB4-4D42-9A39-3055994DCF94}" type="pres">
      <dgm:prSet presAssocID="{509A91F8-2B89-4E16-BF0C-8F75FD54A42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B3791A7-91EF-4D6A-9E0F-97EA8D0651CE}" type="pres">
      <dgm:prSet presAssocID="{6618817D-6EF6-42B2-A76B-7D3EEA55FFF4}" presName="node" presStyleLbl="node1" presStyleIdx="2" presStyleCnt="6" custScaleX="156204" custScaleY="158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BD229-9771-436C-ADFD-CFD5C0B366E0}" type="pres">
      <dgm:prSet presAssocID="{6618817D-6EF6-42B2-A76B-7D3EEA55FFF4}" presName="dummy" presStyleCnt="0"/>
      <dgm:spPr/>
    </dgm:pt>
    <dgm:pt modelId="{ABEB6B4E-3DED-4574-9185-F105E70207D4}" type="pres">
      <dgm:prSet presAssocID="{A220EC1E-DE8C-4546-AD59-58DCE07BFA9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F2EECD9-225B-44EB-B924-89ED59CD0260}" type="pres">
      <dgm:prSet presAssocID="{43FF956E-17D7-4C27-81B0-35A543E4133A}" presName="node" presStyleLbl="node1" presStyleIdx="3" presStyleCnt="6" custScaleX="109087" custScaleY="98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F7570-EAC9-4926-803E-28CBCA4E0075}" type="pres">
      <dgm:prSet presAssocID="{43FF956E-17D7-4C27-81B0-35A543E4133A}" presName="dummy" presStyleCnt="0"/>
      <dgm:spPr/>
    </dgm:pt>
    <dgm:pt modelId="{3AFACF00-7645-42DF-8268-8D4D24832FA3}" type="pres">
      <dgm:prSet presAssocID="{8416318A-DC39-44DA-B75F-30F3DAA516D1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97EFFC5-3183-44F1-9D4F-84122F2F6AB5}" type="pres">
      <dgm:prSet presAssocID="{1A2A627F-20BD-41AB-83F3-B21BD7B74704}" presName="node" presStyleLbl="node1" presStyleIdx="4" presStyleCnt="6" custScaleX="107281" custScaleY="109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30B9E-BA67-4B3E-BF32-BEDB65BA927D}" type="pres">
      <dgm:prSet presAssocID="{1A2A627F-20BD-41AB-83F3-B21BD7B74704}" presName="dummy" presStyleCnt="0"/>
      <dgm:spPr/>
    </dgm:pt>
    <dgm:pt modelId="{D62C0883-C5AF-4AC5-B34B-4B7CEEACD24A}" type="pres">
      <dgm:prSet presAssocID="{AEC2B20D-68E9-4879-B010-DBF69D3C2544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993868A-9E60-4442-A27F-44B8E6DA314B}" type="pres">
      <dgm:prSet presAssocID="{B9E181EF-D4EE-465C-B670-8C46DE7C4734}" presName="node" presStyleLbl="node1" presStyleIdx="5" presStyleCnt="6" custScaleX="109997" custScaleY="10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F0E78-1ED5-4851-870D-B23B2823AD0A}" type="pres">
      <dgm:prSet presAssocID="{B9E181EF-D4EE-465C-B670-8C46DE7C4734}" presName="dummy" presStyleCnt="0"/>
      <dgm:spPr/>
    </dgm:pt>
    <dgm:pt modelId="{2F0361D8-B0F3-44C9-844B-E39D2CE32849}" type="pres">
      <dgm:prSet presAssocID="{7DA2E81D-C55E-4BE0-9F49-F5851802635C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932AB21F-A12A-41E2-9490-AC60143B1758}" srcId="{00D61BCE-69AB-40A8-9971-9B94B12391FD}" destId="{B9E181EF-D4EE-465C-B670-8C46DE7C4734}" srcOrd="5" destOrd="0" parTransId="{AB639B80-56EA-4211-B9ED-FF390A0363E5}" sibTransId="{7DA2E81D-C55E-4BE0-9F49-F5851802635C}"/>
    <dgm:cxn modelId="{580B4215-0D87-43FC-9861-8FAE89D8CC51}" srcId="{00D61BCE-69AB-40A8-9971-9B94B12391FD}" destId="{1B90EFF7-1F41-43C9-AA25-1B014A13C0CC}" srcOrd="0" destOrd="0" parTransId="{389EE685-6A91-4D10-BC55-591471D0C187}" sibTransId="{03346E43-39C0-4029-AB1F-BF9D9060A979}"/>
    <dgm:cxn modelId="{0FFA011F-D901-475D-BBCA-957A39094A82}" type="presOf" srcId="{B9E181EF-D4EE-465C-B670-8C46DE7C4734}" destId="{0993868A-9E60-4442-A27F-44B8E6DA314B}" srcOrd="0" destOrd="0" presId="urn:microsoft.com/office/officeart/2005/8/layout/radial6"/>
    <dgm:cxn modelId="{135A4BA5-2034-4587-A426-9EAAB777143F}" srcId="{00D61BCE-69AB-40A8-9971-9B94B12391FD}" destId="{6618817D-6EF6-42B2-A76B-7D3EEA55FFF4}" srcOrd="2" destOrd="0" parTransId="{44738ABC-8E9A-42A5-A297-176E584B755E}" sibTransId="{A220EC1E-DE8C-4546-AD59-58DCE07BFA91}"/>
    <dgm:cxn modelId="{BF042964-9988-4365-9D82-C3F55FBCAD66}" type="presOf" srcId="{43FF956E-17D7-4C27-81B0-35A543E4133A}" destId="{CF2EECD9-225B-44EB-B924-89ED59CD0260}" srcOrd="0" destOrd="0" presId="urn:microsoft.com/office/officeart/2005/8/layout/radial6"/>
    <dgm:cxn modelId="{09128EA8-4054-4D42-B61C-6F90DF3F8453}" type="presOf" srcId="{E6B35CD4-BD42-43E3-92AD-E2A1D65C77D3}" destId="{6C449D7D-8EAB-40AE-A768-ABC482291FE3}" srcOrd="0" destOrd="0" presId="urn:microsoft.com/office/officeart/2005/8/layout/radial6"/>
    <dgm:cxn modelId="{5A5E56BA-4A34-4B5F-B6CD-863BC6A59C53}" type="presOf" srcId="{1A2A627F-20BD-41AB-83F3-B21BD7B74704}" destId="{197EFFC5-3183-44F1-9D4F-84122F2F6AB5}" srcOrd="0" destOrd="0" presId="urn:microsoft.com/office/officeart/2005/8/layout/radial6"/>
    <dgm:cxn modelId="{F980503F-2CE4-4AEF-95AC-6842E9CAD910}" type="presOf" srcId="{A220EC1E-DE8C-4546-AD59-58DCE07BFA91}" destId="{ABEB6B4E-3DED-4574-9185-F105E70207D4}" srcOrd="0" destOrd="0" presId="urn:microsoft.com/office/officeart/2005/8/layout/radial6"/>
    <dgm:cxn modelId="{3E844043-846F-49BC-A02A-38C3F268C816}" srcId="{00D61BCE-69AB-40A8-9971-9B94B12391FD}" destId="{43FF956E-17D7-4C27-81B0-35A543E4133A}" srcOrd="3" destOrd="0" parTransId="{F36AF1E2-769F-417B-AF97-B0E1304B43FC}" sibTransId="{8416318A-DC39-44DA-B75F-30F3DAA516D1}"/>
    <dgm:cxn modelId="{427CF415-2411-4632-9E2C-9220D931F803}" srcId="{E6B35CD4-BD42-43E3-92AD-E2A1D65C77D3}" destId="{00D61BCE-69AB-40A8-9971-9B94B12391FD}" srcOrd="0" destOrd="0" parTransId="{07E2B6A5-A53B-4406-91D3-9FCB1224AFA0}" sibTransId="{5D0D4A8C-362C-4450-B3EA-F9C3F5A72662}"/>
    <dgm:cxn modelId="{6FE922AB-77F5-44EE-AB7B-1AFF779AFE98}" type="presOf" srcId="{8416318A-DC39-44DA-B75F-30F3DAA516D1}" destId="{3AFACF00-7645-42DF-8268-8D4D24832FA3}" srcOrd="0" destOrd="0" presId="urn:microsoft.com/office/officeart/2005/8/layout/radial6"/>
    <dgm:cxn modelId="{B146C27B-D805-4BAD-B347-A57D24094C88}" type="presOf" srcId="{509A91F8-2B89-4E16-BF0C-8F75FD54A42A}" destId="{B31517A3-4DB4-4D42-9A39-3055994DCF94}" srcOrd="0" destOrd="0" presId="urn:microsoft.com/office/officeart/2005/8/layout/radial6"/>
    <dgm:cxn modelId="{74ACAC83-C3A4-4AB2-8757-EF9B927E9A40}" srcId="{00D61BCE-69AB-40A8-9971-9B94B12391FD}" destId="{D47FBF73-A3EC-46A0-A05D-7FE8A713EF8B}" srcOrd="1" destOrd="0" parTransId="{6AFDCB82-3BFE-4724-89B1-FD34F919FC55}" sibTransId="{509A91F8-2B89-4E16-BF0C-8F75FD54A42A}"/>
    <dgm:cxn modelId="{2A096C6A-6B00-402C-B471-59D026A781AD}" type="presOf" srcId="{7DA2E81D-C55E-4BE0-9F49-F5851802635C}" destId="{2F0361D8-B0F3-44C9-844B-E39D2CE32849}" srcOrd="0" destOrd="0" presId="urn:microsoft.com/office/officeart/2005/8/layout/radial6"/>
    <dgm:cxn modelId="{65E76BCF-5368-4B90-8417-4D0C90886BB7}" type="presOf" srcId="{AEC2B20D-68E9-4879-B010-DBF69D3C2544}" destId="{D62C0883-C5AF-4AC5-B34B-4B7CEEACD24A}" srcOrd="0" destOrd="0" presId="urn:microsoft.com/office/officeart/2005/8/layout/radial6"/>
    <dgm:cxn modelId="{D467D8EB-C820-4BB3-81D0-FF0FF779FCCE}" type="presOf" srcId="{1B90EFF7-1F41-43C9-AA25-1B014A13C0CC}" destId="{839767F0-4D62-490D-A0F5-C61577A58149}" srcOrd="0" destOrd="0" presId="urn:microsoft.com/office/officeart/2005/8/layout/radial6"/>
    <dgm:cxn modelId="{B92D804E-7837-49D9-A828-FE671CABE0E0}" srcId="{E6B35CD4-BD42-43E3-92AD-E2A1D65C77D3}" destId="{FFF1502A-BA44-4A7D-99C7-38CA6B069AA8}" srcOrd="1" destOrd="0" parTransId="{18918010-A76F-4396-9AE7-0EAE523FDB63}" sibTransId="{3773057F-CAA5-4BF8-9DED-2A4E22C6A2DB}"/>
    <dgm:cxn modelId="{227629D3-E315-4E50-B779-B3C2A8FE4AF9}" type="presOf" srcId="{6618817D-6EF6-42B2-A76B-7D3EEA55FFF4}" destId="{0B3791A7-91EF-4D6A-9E0F-97EA8D0651CE}" srcOrd="0" destOrd="0" presId="urn:microsoft.com/office/officeart/2005/8/layout/radial6"/>
    <dgm:cxn modelId="{87D3D1D5-9812-414E-887C-40CB54C45A62}" type="presOf" srcId="{D47FBF73-A3EC-46A0-A05D-7FE8A713EF8B}" destId="{B6A16C7F-445F-4DE1-9D22-601AABA9D364}" srcOrd="0" destOrd="0" presId="urn:microsoft.com/office/officeart/2005/8/layout/radial6"/>
    <dgm:cxn modelId="{1C68EB8D-61F6-418F-A783-1F6C69692A13}" srcId="{00D61BCE-69AB-40A8-9971-9B94B12391FD}" destId="{1A2A627F-20BD-41AB-83F3-B21BD7B74704}" srcOrd="4" destOrd="0" parTransId="{DE263583-26A6-4A14-BF0C-5EC47B7E3BA5}" sibTransId="{AEC2B20D-68E9-4879-B010-DBF69D3C2544}"/>
    <dgm:cxn modelId="{F42DEE06-053E-46EE-ABA8-0E3A0C79727F}" type="presOf" srcId="{00D61BCE-69AB-40A8-9971-9B94B12391FD}" destId="{0A4DD0A8-9C17-48E6-B3CF-834F856A6E73}" srcOrd="0" destOrd="0" presId="urn:microsoft.com/office/officeart/2005/8/layout/radial6"/>
    <dgm:cxn modelId="{77D550AC-FDE7-4D4E-9FFC-EB27A40CA369}" type="presOf" srcId="{03346E43-39C0-4029-AB1F-BF9D9060A979}" destId="{1B5236BC-8465-4163-8EF4-B38E1FBD0CF2}" srcOrd="0" destOrd="0" presId="urn:microsoft.com/office/officeart/2005/8/layout/radial6"/>
    <dgm:cxn modelId="{AFCD1C0B-F215-42E2-A557-199303B6CBD7}" type="presParOf" srcId="{6C449D7D-8EAB-40AE-A768-ABC482291FE3}" destId="{0A4DD0A8-9C17-48E6-B3CF-834F856A6E73}" srcOrd="0" destOrd="0" presId="urn:microsoft.com/office/officeart/2005/8/layout/radial6"/>
    <dgm:cxn modelId="{7FFE8F40-0C5B-4766-B3A0-8F06938B80F9}" type="presParOf" srcId="{6C449D7D-8EAB-40AE-A768-ABC482291FE3}" destId="{839767F0-4D62-490D-A0F5-C61577A58149}" srcOrd="1" destOrd="0" presId="urn:microsoft.com/office/officeart/2005/8/layout/radial6"/>
    <dgm:cxn modelId="{ABC57CAD-BE4F-427E-BCDF-D17F4C74A702}" type="presParOf" srcId="{6C449D7D-8EAB-40AE-A768-ABC482291FE3}" destId="{1CD74F27-A6FE-4775-BC6E-921AF6C859F0}" srcOrd="2" destOrd="0" presId="urn:microsoft.com/office/officeart/2005/8/layout/radial6"/>
    <dgm:cxn modelId="{C4834D3B-149A-4F9F-A739-FAB55291A256}" type="presParOf" srcId="{6C449D7D-8EAB-40AE-A768-ABC482291FE3}" destId="{1B5236BC-8465-4163-8EF4-B38E1FBD0CF2}" srcOrd="3" destOrd="0" presId="urn:microsoft.com/office/officeart/2005/8/layout/radial6"/>
    <dgm:cxn modelId="{AFB1F0EF-27B3-4788-82A5-785B8231CD78}" type="presParOf" srcId="{6C449D7D-8EAB-40AE-A768-ABC482291FE3}" destId="{B6A16C7F-445F-4DE1-9D22-601AABA9D364}" srcOrd="4" destOrd="0" presId="urn:microsoft.com/office/officeart/2005/8/layout/radial6"/>
    <dgm:cxn modelId="{40512F69-6BFB-487B-ADEE-603445CBCF56}" type="presParOf" srcId="{6C449D7D-8EAB-40AE-A768-ABC482291FE3}" destId="{7008EDB6-91D8-4C0E-A5B1-B531895EC567}" srcOrd="5" destOrd="0" presId="urn:microsoft.com/office/officeart/2005/8/layout/radial6"/>
    <dgm:cxn modelId="{ADF50303-2E44-4637-88F4-1E0F171460ED}" type="presParOf" srcId="{6C449D7D-8EAB-40AE-A768-ABC482291FE3}" destId="{B31517A3-4DB4-4D42-9A39-3055994DCF94}" srcOrd="6" destOrd="0" presId="urn:microsoft.com/office/officeart/2005/8/layout/radial6"/>
    <dgm:cxn modelId="{12A8B7A2-7645-4451-84B7-47B84EF6C65D}" type="presParOf" srcId="{6C449D7D-8EAB-40AE-A768-ABC482291FE3}" destId="{0B3791A7-91EF-4D6A-9E0F-97EA8D0651CE}" srcOrd="7" destOrd="0" presId="urn:microsoft.com/office/officeart/2005/8/layout/radial6"/>
    <dgm:cxn modelId="{36FED79E-EB71-49AF-829E-FB75504826C1}" type="presParOf" srcId="{6C449D7D-8EAB-40AE-A768-ABC482291FE3}" destId="{3F7BD229-9771-436C-ADFD-CFD5C0B366E0}" srcOrd="8" destOrd="0" presId="urn:microsoft.com/office/officeart/2005/8/layout/radial6"/>
    <dgm:cxn modelId="{D008032E-7484-4E79-9214-F8FCCCBEEF2C}" type="presParOf" srcId="{6C449D7D-8EAB-40AE-A768-ABC482291FE3}" destId="{ABEB6B4E-3DED-4574-9185-F105E70207D4}" srcOrd="9" destOrd="0" presId="urn:microsoft.com/office/officeart/2005/8/layout/radial6"/>
    <dgm:cxn modelId="{8005EB3B-BC1E-4ACD-B2D3-E9B3D904F352}" type="presParOf" srcId="{6C449D7D-8EAB-40AE-A768-ABC482291FE3}" destId="{CF2EECD9-225B-44EB-B924-89ED59CD0260}" srcOrd="10" destOrd="0" presId="urn:microsoft.com/office/officeart/2005/8/layout/radial6"/>
    <dgm:cxn modelId="{AEA79E38-B7DD-471E-947F-644A2934A99F}" type="presParOf" srcId="{6C449D7D-8EAB-40AE-A768-ABC482291FE3}" destId="{77BF7570-EAC9-4926-803E-28CBCA4E0075}" srcOrd="11" destOrd="0" presId="urn:microsoft.com/office/officeart/2005/8/layout/radial6"/>
    <dgm:cxn modelId="{6E83A382-BBDC-436F-B934-3BA2EA4A9BD9}" type="presParOf" srcId="{6C449D7D-8EAB-40AE-A768-ABC482291FE3}" destId="{3AFACF00-7645-42DF-8268-8D4D24832FA3}" srcOrd="12" destOrd="0" presId="urn:microsoft.com/office/officeart/2005/8/layout/radial6"/>
    <dgm:cxn modelId="{94B1C0FC-B9B9-4672-B62E-9E69628ADD96}" type="presParOf" srcId="{6C449D7D-8EAB-40AE-A768-ABC482291FE3}" destId="{197EFFC5-3183-44F1-9D4F-84122F2F6AB5}" srcOrd="13" destOrd="0" presId="urn:microsoft.com/office/officeart/2005/8/layout/radial6"/>
    <dgm:cxn modelId="{F168BA0B-6351-43BC-AA03-D7A0C8D13C46}" type="presParOf" srcId="{6C449D7D-8EAB-40AE-A768-ABC482291FE3}" destId="{93A30B9E-BA67-4B3E-BF32-BEDB65BA927D}" srcOrd="14" destOrd="0" presId="urn:microsoft.com/office/officeart/2005/8/layout/radial6"/>
    <dgm:cxn modelId="{898AFBDE-5579-4A4F-9B1C-A38C4170E4C1}" type="presParOf" srcId="{6C449D7D-8EAB-40AE-A768-ABC482291FE3}" destId="{D62C0883-C5AF-4AC5-B34B-4B7CEEACD24A}" srcOrd="15" destOrd="0" presId="urn:microsoft.com/office/officeart/2005/8/layout/radial6"/>
    <dgm:cxn modelId="{11AAB63B-4AD7-4D93-8BF7-0316FF3BC929}" type="presParOf" srcId="{6C449D7D-8EAB-40AE-A768-ABC482291FE3}" destId="{0993868A-9E60-4442-A27F-44B8E6DA314B}" srcOrd="16" destOrd="0" presId="urn:microsoft.com/office/officeart/2005/8/layout/radial6"/>
    <dgm:cxn modelId="{63314861-6887-4C7D-96D1-B725F53B1497}" type="presParOf" srcId="{6C449D7D-8EAB-40AE-A768-ABC482291FE3}" destId="{CE1F0E78-1ED5-4851-870D-B23B2823AD0A}" srcOrd="17" destOrd="0" presId="urn:microsoft.com/office/officeart/2005/8/layout/radial6"/>
    <dgm:cxn modelId="{AD4AB78C-68E2-499A-8EF6-AC7169000138}" type="presParOf" srcId="{6C449D7D-8EAB-40AE-A768-ABC482291FE3}" destId="{2F0361D8-B0F3-44C9-844B-E39D2CE3284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DB4446-0948-4D82-AA76-4A7401C6D93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2854E-F0BD-40EA-A9A0-677D55773B15}">
      <dgm:prSet phldrT="[Текст]" custT="1"/>
      <dgm:spPr/>
      <dgm:t>
        <a:bodyPr/>
        <a:lstStyle/>
        <a:p>
          <a:r>
            <a:rPr lang="ru-RU" sz="2000" b="1" dirty="0" smtClean="0"/>
            <a:t>РАЗРАБОТКА ПОДХОДЯЩИХ ЗАДАНИЙ</a:t>
          </a:r>
          <a:endParaRPr lang="ru-RU" sz="2000" b="1" dirty="0"/>
        </a:p>
      </dgm:t>
    </dgm:pt>
    <dgm:pt modelId="{B56264AA-715B-44AC-8F0E-56C3BA462BC5}" type="parTrans" cxnId="{11316494-E4DF-4924-85DE-45CBB1F8B32B}">
      <dgm:prSet/>
      <dgm:spPr/>
      <dgm:t>
        <a:bodyPr/>
        <a:lstStyle/>
        <a:p>
          <a:endParaRPr lang="ru-RU"/>
        </a:p>
      </dgm:t>
    </dgm:pt>
    <dgm:pt modelId="{883757D3-721F-43AC-9865-50D7E9D20821}" type="sibTrans" cxnId="{11316494-E4DF-4924-85DE-45CBB1F8B32B}">
      <dgm:prSet/>
      <dgm:spPr/>
      <dgm:t>
        <a:bodyPr/>
        <a:lstStyle/>
        <a:p>
          <a:endParaRPr lang="ru-RU"/>
        </a:p>
      </dgm:t>
    </dgm:pt>
    <dgm:pt modelId="{791CC9A4-842C-4E83-8388-C1C148C82C58}">
      <dgm:prSet phldrT="[Текст]" custT="1"/>
      <dgm:spPr/>
      <dgm:t>
        <a:bodyPr/>
        <a:lstStyle/>
        <a:p>
          <a:r>
            <a:rPr lang="ru-RU" sz="2000" b="1" dirty="0" smtClean="0"/>
            <a:t>ОБУЧЕНИЕ НАВЫКАМ КОМАНДНОЙ РАБОТЫ</a:t>
          </a:r>
          <a:endParaRPr lang="ru-RU" sz="2000" b="1" dirty="0"/>
        </a:p>
      </dgm:t>
    </dgm:pt>
    <dgm:pt modelId="{4C829E45-A73F-41D7-9E3A-8D014097CB46}" type="parTrans" cxnId="{F7BA9FDE-D524-4FE0-9192-20B733B9AC82}">
      <dgm:prSet/>
      <dgm:spPr/>
      <dgm:t>
        <a:bodyPr/>
        <a:lstStyle/>
        <a:p>
          <a:endParaRPr lang="ru-RU"/>
        </a:p>
      </dgm:t>
    </dgm:pt>
    <dgm:pt modelId="{E56B5C3A-C336-495B-A001-2587331E7316}" type="sibTrans" cxnId="{F7BA9FDE-D524-4FE0-9192-20B733B9AC82}">
      <dgm:prSet/>
      <dgm:spPr/>
      <dgm:t>
        <a:bodyPr/>
        <a:lstStyle/>
        <a:p>
          <a:endParaRPr lang="ru-RU"/>
        </a:p>
      </dgm:t>
    </dgm:pt>
    <dgm:pt modelId="{1373571A-5F25-4536-B8C7-ECDD243FE0F4}">
      <dgm:prSet phldrT="[Текст]" custT="1"/>
      <dgm:spPr/>
      <dgm:t>
        <a:bodyPr/>
        <a:lstStyle/>
        <a:p>
          <a:r>
            <a:rPr lang="ru-RU" sz="2000" b="1" dirty="0" smtClean="0"/>
            <a:t>ЭФФЕКТИВНОЕ РЕШЕНИЕ ВОЗНИКАЮЩИХ ПРОБЛЕМ</a:t>
          </a:r>
          <a:endParaRPr lang="ru-RU" sz="2000" b="1" dirty="0"/>
        </a:p>
      </dgm:t>
    </dgm:pt>
    <dgm:pt modelId="{65F321C7-E755-451B-A760-1B245EAAD898}" type="parTrans" cxnId="{00C93758-23AE-4D35-B772-6235C5CE1073}">
      <dgm:prSet/>
      <dgm:spPr/>
      <dgm:t>
        <a:bodyPr/>
        <a:lstStyle/>
        <a:p>
          <a:endParaRPr lang="ru-RU"/>
        </a:p>
      </dgm:t>
    </dgm:pt>
    <dgm:pt modelId="{9D1966B9-8121-4771-8C4B-AE8CD4B2E35C}" type="sibTrans" cxnId="{00C93758-23AE-4D35-B772-6235C5CE1073}">
      <dgm:prSet/>
      <dgm:spPr/>
      <dgm:t>
        <a:bodyPr/>
        <a:lstStyle/>
        <a:p>
          <a:endParaRPr lang="ru-RU"/>
        </a:p>
      </dgm:t>
    </dgm:pt>
    <dgm:pt modelId="{D3CAA5BE-8A55-4CB6-AAA1-C317F3469063}">
      <dgm:prSet phldrT="[Текст]"/>
      <dgm:spPr/>
      <dgm:t>
        <a:bodyPr/>
        <a:lstStyle/>
        <a:p>
          <a:r>
            <a:rPr lang="ru-RU" b="1" dirty="0" smtClean="0"/>
            <a:t>РОЛЬ ПЕДАГОГА</a:t>
          </a:r>
          <a:endParaRPr lang="ru-RU" b="1" dirty="0"/>
        </a:p>
      </dgm:t>
    </dgm:pt>
    <dgm:pt modelId="{4C71C4E1-4FF2-4B37-822E-F51EAD807878}" type="parTrans" cxnId="{F40B5A79-22C4-4495-93B5-9617ADADB6C8}">
      <dgm:prSet/>
      <dgm:spPr/>
      <dgm:t>
        <a:bodyPr/>
        <a:lstStyle/>
        <a:p>
          <a:endParaRPr lang="ru-RU"/>
        </a:p>
      </dgm:t>
    </dgm:pt>
    <dgm:pt modelId="{25E83368-B366-457A-8E35-2BF2499C66BD}" type="sibTrans" cxnId="{F40B5A79-22C4-4495-93B5-9617ADADB6C8}">
      <dgm:prSet/>
      <dgm:spPr/>
      <dgm:t>
        <a:bodyPr/>
        <a:lstStyle/>
        <a:p>
          <a:endParaRPr lang="ru-RU"/>
        </a:p>
      </dgm:t>
    </dgm:pt>
    <dgm:pt modelId="{460899AB-6D1E-4578-8C4D-A85727DC0C7A}" type="pres">
      <dgm:prSet presAssocID="{19DB4446-0948-4D82-AA76-4A7401C6D9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78AD77-96E7-4A0C-B7C0-CCF3A3E73167}" type="pres">
      <dgm:prSet presAssocID="{19DB4446-0948-4D82-AA76-4A7401C6D93F}" presName="ellipse" presStyleLbl="trBgShp" presStyleIdx="0" presStyleCnt="1" custLinFactNeighborX="1963" custLinFactNeighborY="-2087"/>
      <dgm:spPr/>
    </dgm:pt>
    <dgm:pt modelId="{B51E896B-2DEF-4025-881F-4D4B53350967}" type="pres">
      <dgm:prSet presAssocID="{19DB4446-0948-4D82-AA76-4A7401C6D93F}" presName="arrow1" presStyleLbl="fgShp" presStyleIdx="0" presStyleCnt="1" custLinFactNeighborX="-10845" custLinFactNeighborY="4184"/>
      <dgm:spPr/>
    </dgm:pt>
    <dgm:pt modelId="{C33CF771-392D-4CB1-8E42-3B293C350F69}" type="pres">
      <dgm:prSet presAssocID="{19DB4446-0948-4D82-AA76-4A7401C6D93F}" presName="rectangle" presStyleLbl="revTx" presStyleIdx="0" presStyleCnt="1" custScaleX="105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97591-9168-4E2D-8EAA-3F08DF04A4D2}" type="pres">
      <dgm:prSet presAssocID="{791CC9A4-842C-4E83-8388-C1C148C82C58}" presName="item1" presStyleLbl="node1" presStyleIdx="0" presStyleCnt="3" custScaleX="151119" custScaleY="109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6172F-A37A-4EA7-8785-DBCFD7AD2A48}" type="pres">
      <dgm:prSet presAssocID="{1373571A-5F25-4536-B8C7-ECDD243FE0F4}" presName="item2" presStyleLbl="node1" presStyleIdx="1" presStyleCnt="3" custScaleX="130891" custScaleY="115459" custLinFactNeighborX="0" custLinFactNeighborY="-14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37D2E-8A72-4AE0-A8CC-0644F06E5558}" type="pres">
      <dgm:prSet presAssocID="{D3CAA5BE-8A55-4CB6-AAA1-C317F3469063}" presName="item3" presStyleLbl="node1" presStyleIdx="2" presStyleCnt="3" custScaleX="134369" custScaleY="115459" custLinFactNeighborX="39544" custLinFactNeighborY="5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A83E6-F4DB-479F-A2F9-53FE5DAC299D}" type="pres">
      <dgm:prSet presAssocID="{19DB4446-0948-4D82-AA76-4A7401C6D93F}" presName="funnel" presStyleLbl="trAlignAcc1" presStyleIdx="0" presStyleCnt="1" custScaleX="140252" custScaleY="98758" custLinFactNeighborX="-1609" custLinFactNeighborY="349"/>
      <dgm:spPr/>
    </dgm:pt>
  </dgm:ptLst>
  <dgm:cxnLst>
    <dgm:cxn modelId="{B07ADDCD-244A-4467-9AF4-93A555265167}" type="presOf" srcId="{1373571A-5F25-4536-B8C7-ECDD243FE0F4}" destId="{BFA97591-9168-4E2D-8EAA-3F08DF04A4D2}" srcOrd="0" destOrd="0" presId="urn:microsoft.com/office/officeart/2005/8/layout/funnel1"/>
    <dgm:cxn modelId="{F7BA9FDE-D524-4FE0-9192-20B733B9AC82}" srcId="{19DB4446-0948-4D82-AA76-4A7401C6D93F}" destId="{791CC9A4-842C-4E83-8388-C1C148C82C58}" srcOrd="1" destOrd="0" parTransId="{4C829E45-A73F-41D7-9E3A-8D014097CB46}" sibTransId="{E56B5C3A-C336-495B-A001-2587331E7316}"/>
    <dgm:cxn modelId="{00C93758-23AE-4D35-B772-6235C5CE1073}" srcId="{19DB4446-0948-4D82-AA76-4A7401C6D93F}" destId="{1373571A-5F25-4536-B8C7-ECDD243FE0F4}" srcOrd="2" destOrd="0" parTransId="{65F321C7-E755-451B-A760-1B245EAAD898}" sibTransId="{9D1966B9-8121-4771-8C4B-AE8CD4B2E35C}"/>
    <dgm:cxn modelId="{11316494-E4DF-4924-85DE-45CBB1F8B32B}" srcId="{19DB4446-0948-4D82-AA76-4A7401C6D93F}" destId="{D6B2854E-F0BD-40EA-A9A0-677D55773B15}" srcOrd="0" destOrd="0" parTransId="{B56264AA-715B-44AC-8F0E-56C3BA462BC5}" sibTransId="{883757D3-721F-43AC-9865-50D7E9D20821}"/>
    <dgm:cxn modelId="{5FBE7AFD-48DD-4ABF-8CFE-DB053F77E274}" type="presOf" srcId="{791CC9A4-842C-4E83-8388-C1C148C82C58}" destId="{EB96172F-A37A-4EA7-8785-DBCFD7AD2A48}" srcOrd="0" destOrd="0" presId="urn:microsoft.com/office/officeart/2005/8/layout/funnel1"/>
    <dgm:cxn modelId="{F40B5A79-22C4-4495-93B5-9617ADADB6C8}" srcId="{19DB4446-0948-4D82-AA76-4A7401C6D93F}" destId="{D3CAA5BE-8A55-4CB6-AAA1-C317F3469063}" srcOrd="3" destOrd="0" parTransId="{4C71C4E1-4FF2-4B37-822E-F51EAD807878}" sibTransId="{25E83368-B366-457A-8E35-2BF2499C66BD}"/>
    <dgm:cxn modelId="{78BBF649-5A04-462D-B73D-FA856554A0AE}" type="presOf" srcId="{19DB4446-0948-4D82-AA76-4A7401C6D93F}" destId="{460899AB-6D1E-4578-8C4D-A85727DC0C7A}" srcOrd="0" destOrd="0" presId="urn:microsoft.com/office/officeart/2005/8/layout/funnel1"/>
    <dgm:cxn modelId="{BC811CC7-BD58-4FD2-8DE3-A70D47BA2AF2}" type="presOf" srcId="{D6B2854E-F0BD-40EA-A9A0-677D55773B15}" destId="{0A837D2E-8A72-4AE0-A8CC-0644F06E5558}" srcOrd="0" destOrd="0" presId="urn:microsoft.com/office/officeart/2005/8/layout/funnel1"/>
    <dgm:cxn modelId="{A7E70815-0113-4680-9AFE-24B7E40C91FB}" type="presOf" srcId="{D3CAA5BE-8A55-4CB6-AAA1-C317F3469063}" destId="{C33CF771-392D-4CB1-8E42-3B293C350F69}" srcOrd="0" destOrd="0" presId="urn:microsoft.com/office/officeart/2005/8/layout/funnel1"/>
    <dgm:cxn modelId="{3F1DE8A7-1339-405B-ACD0-489C5CF3D5E4}" type="presParOf" srcId="{460899AB-6D1E-4578-8C4D-A85727DC0C7A}" destId="{9F78AD77-96E7-4A0C-B7C0-CCF3A3E73167}" srcOrd="0" destOrd="0" presId="urn:microsoft.com/office/officeart/2005/8/layout/funnel1"/>
    <dgm:cxn modelId="{13DF657C-20B8-41DE-BD71-54BE36BFADE7}" type="presParOf" srcId="{460899AB-6D1E-4578-8C4D-A85727DC0C7A}" destId="{B51E896B-2DEF-4025-881F-4D4B53350967}" srcOrd="1" destOrd="0" presId="urn:microsoft.com/office/officeart/2005/8/layout/funnel1"/>
    <dgm:cxn modelId="{23DFCD79-534F-4D44-9B95-90CE468F9021}" type="presParOf" srcId="{460899AB-6D1E-4578-8C4D-A85727DC0C7A}" destId="{C33CF771-392D-4CB1-8E42-3B293C350F69}" srcOrd="2" destOrd="0" presId="urn:microsoft.com/office/officeart/2005/8/layout/funnel1"/>
    <dgm:cxn modelId="{34081668-7907-4D62-B456-5D723FECFE5B}" type="presParOf" srcId="{460899AB-6D1E-4578-8C4D-A85727DC0C7A}" destId="{BFA97591-9168-4E2D-8EAA-3F08DF04A4D2}" srcOrd="3" destOrd="0" presId="urn:microsoft.com/office/officeart/2005/8/layout/funnel1"/>
    <dgm:cxn modelId="{39C404EA-F764-43BD-9DF2-B652F7B8C7EB}" type="presParOf" srcId="{460899AB-6D1E-4578-8C4D-A85727DC0C7A}" destId="{EB96172F-A37A-4EA7-8785-DBCFD7AD2A48}" srcOrd="4" destOrd="0" presId="urn:microsoft.com/office/officeart/2005/8/layout/funnel1"/>
    <dgm:cxn modelId="{80CDEF22-22C7-4137-B0DE-466AFD74B31B}" type="presParOf" srcId="{460899AB-6D1E-4578-8C4D-A85727DC0C7A}" destId="{0A837D2E-8A72-4AE0-A8CC-0644F06E5558}" srcOrd="5" destOrd="0" presId="urn:microsoft.com/office/officeart/2005/8/layout/funnel1"/>
    <dgm:cxn modelId="{BBDB5377-7AE6-445E-854E-BABF87A2CDAE}" type="presParOf" srcId="{460899AB-6D1E-4578-8C4D-A85727DC0C7A}" destId="{AA2A83E6-F4DB-479F-A2F9-53FE5DAC299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CE5B24-6BF4-4F3A-BA6F-7DDE025B19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A1325-050E-40BD-A2BA-3B58B4187A58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Четкие цели, задачи, пошаговая технология систематизации материала</a:t>
          </a:r>
          <a:endParaRPr lang="ru-RU" sz="2400" b="1" dirty="0"/>
        </a:p>
      </dgm:t>
    </dgm:pt>
    <dgm:pt modelId="{0CA69EC1-B98A-4F77-B399-85FD12248F0B}" type="parTrans" cxnId="{6B521AEB-E04B-47AA-BBE4-00E75EC22518}">
      <dgm:prSet/>
      <dgm:spPr/>
      <dgm:t>
        <a:bodyPr/>
        <a:lstStyle/>
        <a:p>
          <a:endParaRPr lang="ru-RU"/>
        </a:p>
      </dgm:t>
    </dgm:pt>
    <dgm:pt modelId="{18E50B12-B013-4F65-BAAF-6CB343D27339}" type="sibTrans" cxnId="{6B521AEB-E04B-47AA-BBE4-00E75EC22518}">
      <dgm:prSet/>
      <dgm:spPr/>
      <dgm:t>
        <a:bodyPr/>
        <a:lstStyle/>
        <a:p>
          <a:endParaRPr lang="ru-RU"/>
        </a:p>
      </dgm:t>
    </dgm:pt>
    <dgm:pt modelId="{7313513B-5C4A-4E94-8CD5-0128C3CCF276}">
      <dgm:prSet phldrT="[Текст]" custT="1"/>
      <dgm:spPr/>
      <dgm:t>
        <a:bodyPr/>
        <a:lstStyle/>
        <a:p>
          <a:r>
            <a:rPr lang="ru-RU" sz="2400" b="1" dirty="0" smtClean="0"/>
            <a:t>Отбор материалов, соответствующих </a:t>
          </a:r>
          <a:r>
            <a:rPr lang="ru-RU" sz="2400" b="1" dirty="0" smtClean="0"/>
            <a:t>уровню </a:t>
          </a:r>
          <a:r>
            <a:rPr lang="ru-RU" sz="2400" b="1" dirty="0" smtClean="0"/>
            <a:t>обучаемого</a:t>
          </a:r>
          <a:endParaRPr lang="ru-RU" sz="2400" b="1" dirty="0"/>
        </a:p>
      </dgm:t>
    </dgm:pt>
    <dgm:pt modelId="{E81C49F8-690A-4142-9593-FBF43EE3A65B}" type="parTrans" cxnId="{E08D1BBC-A3A6-41F5-BC6C-5CC671177F5C}">
      <dgm:prSet/>
      <dgm:spPr/>
      <dgm:t>
        <a:bodyPr/>
        <a:lstStyle/>
        <a:p>
          <a:endParaRPr lang="ru-RU"/>
        </a:p>
      </dgm:t>
    </dgm:pt>
    <dgm:pt modelId="{3B1CFCE3-22B8-4CA1-A7EE-EC781B2B8806}" type="sibTrans" cxnId="{E08D1BBC-A3A6-41F5-BC6C-5CC671177F5C}">
      <dgm:prSet/>
      <dgm:spPr/>
      <dgm:t>
        <a:bodyPr/>
        <a:lstStyle/>
        <a:p>
          <a:endParaRPr lang="ru-RU"/>
        </a:p>
      </dgm:t>
    </dgm:pt>
    <dgm:pt modelId="{53E0DA52-2245-4474-9108-425BC9CE436E}">
      <dgm:prSet phldrT="[Текст]" custT="1"/>
      <dgm:spPr/>
      <dgm:t>
        <a:bodyPr/>
        <a:lstStyle/>
        <a:p>
          <a:r>
            <a:rPr lang="ru-RU" sz="2400" b="1" dirty="0" smtClean="0"/>
            <a:t>Обучение обучающего: как разъяснять, структурировать материал, как поощрять, реагировать на ошибки, давать обратную связь</a:t>
          </a:r>
          <a:endParaRPr lang="ru-RU" sz="2400" b="1" dirty="0"/>
        </a:p>
      </dgm:t>
    </dgm:pt>
    <dgm:pt modelId="{1F5D33F1-E5D2-4C3A-9EFB-8EBB153B7BF7}" type="parTrans" cxnId="{A3939E3F-F1B4-4DC3-9AC2-42E82C513619}">
      <dgm:prSet/>
      <dgm:spPr/>
      <dgm:t>
        <a:bodyPr/>
        <a:lstStyle/>
        <a:p>
          <a:endParaRPr lang="ru-RU"/>
        </a:p>
      </dgm:t>
    </dgm:pt>
    <dgm:pt modelId="{5E18CAF2-C06A-442B-A324-FF3F2530064D}" type="sibTrans" cxnId="{A3939E3F-F1B4-4DC3-9AC2-42E82C513619}">
      <dgm:prSet/>
      <dgm:spPr/>
      <dgm:t>
        <a:bodyPr/>
        <a:lstStyle/>
        <a:p>
          <a:endParaRPr lang="ru-RU"/>
        </a:p>
      </dgm:t>
    </dgm:pt>
    <dgm:pt modelId="{FAB7E7DB-B6C7-44DA-8328-29673E337730}">
      <dgm:prSet phldrT="[Текст]" custT="1"/>
      <dgm:spPr/>
      <dgm:t>
        <a:bodyPr/>
        <a:lstStyle/>
        <a:p>
          <a:r>
            <a:rPr lang="ru-RU" sz="2400" b="1" dirty="0" smtClean="0"/>
            <a:t>Время работы. Например: 10 мин. 3 раза в неделю, 2 недели</a:t>
          </a:r>
          <a:endParaRPr lang="ru-RU" sz="2400" b="1" dirty="0"/>
        </a:p>
      </dgm:t>
    </dgm:pt>
    <dgm:pt modelId="{9852D8E1-060D-41CD-B540-63E76E3C7DA9}" type="parTrans" cxnId="{AB38531D-24E7-43ED-BA00-8AFB82242B0E}">
      <dgm:prSet/>
      <dgm:spPr/>
      <dgm:t>
        <a:bodyPr/>
        <a:lstStyle/>
        <a:p>
          <a:endParaRPr lang="ru-RU"/>
        </a:p>
      </dgm:t>
    </dgm:pt>
    <dgm:pt modelId="{2A92A166-BEE0-49BE-88DA-B4FE5E1CD1F2}" type="sibTrans" cxnId="{AB38531D-24E7-43ED-BA00-8AFB82242B0E}">
      <dgm:prSet/>
      <dgm:spPr/>
      <dgm:t>
        <a:bodyPr/>
        <a:lstStyle/>
        <a:p>
          <a:endParaRPr lang="ru-RU"/>
        </a:p>
      </dgm:t>
    </dgm:pt>
    <dgm:pt modelId="{08426844-0A61-4882-933B-07565E8505AA}">
      <dgm:prSet phldrT="[Текст]" custT="1"/>
      <dgm:spPr/>
      <dgm:t>
        <a:bodyPr/>
        <a:lstStyle/>
        <a:p>
          <a:r>
            <a:rPr lang="ru-RU" sz="2400" b="1" dirty="0" smtClean="0"/>
            <a:t>Активное наблюдение за процессом обучения</a:t>
          </a:r>
          <a:endParaRPr lang="ru-RU" sz="2400" b="1" dirty="0"/>
        </a:p>
      </dgm:t>
    </dgm:pt>
    <dgm:pt modelId="{04E74934-2D54-4B32-8AFC-DB7175FD2C82}" type="parTrans" cxnId="{A35DD1A5-9E00-41FC-AB79-58D87BCFC9A7}">
      <dgm:prSet/>
      <dgm:spPr/>
      <dgm:t>
        <a:bodyPr/>
        <a:lstStyle/>
        <a:p>
          <a:endParaRPr lang="ru-RU"/>
        </a:p>
      </dgm:t>
    </dgm:pt>
    <dgm:pt modelId="{4D02A58D-DE48-4316-BDEE-2AE0EA444B9F}" type="sibTrans" cxnId="{A35DD1A5-9E00-41FC-AB79-58D87BCFC9A7}">
      <dgm:prSet/>
      <dgm:spPr/>
      <dgm:t>
        <a:bodyPr/>
        <a:lstStyle/>
        <a:p>
          <a:endParaRPr lang="ru-RU"/>
        </a:p>
      </dgm:t>
    </dgm:pt>
    <dgm:pt modelId="{76D99D01-5899-47FB-B176-C2B560D34B20}">
      <dgm:prSet phldrT="[Текст]" custT="1"/>
      <dgm:spPr/>
      <dgm:t>
        <a:bodyPr/>
        <a:lstStyle/>
        <a:p>
          <a:r>
            <a:rPr lang="ru-RU" sz="2400" b="1" dirty="0" smtClean="0"/>
            <a:t>Регулярно оценивать процесс обучения, вручать награду обучаемому в конце занятий</a:t>
          </a:r>
          <a:endParaRPr lang="ru-RU" sz="2400" b="1" dirty="0"/>
        </a:p>
      </dgm:t>
    </dgm:pt>
    <dgm:pt modelId="{82013AA7-DC0F-4CCE-9ABC-55854AFE118B}" type="parTrans" cxnId="{5024B047-936B-4A43-934B-FE6280103D4F}">
      <dgm:prSet/>
      <dgm:spPr/>
      <dgm:t>
        <a:bodyPr/>
        <a:lstStyle/>
        <a:p>
          <a:endParaRPr lang="ru-RU"/>
        </a:p>
      </dgm:t>
    </dgm:pt>
    <dgm:pt modelId="{101E870E-2BB5-400D-B263-945690F2059A}" type="sibTrans" cxnId="{5024B047-936B-4A43-934B-FE6280103D4F}">
      <dgm:prSet/>
      <dgm:spPr/>
      <dgm:t>
        <a:bodyPr/>
        <a:lstStyle/>
        <a:p>
          <a:endParaRPr lang="ru-RU"/>
        </a:p>
      </dgm:t>
    </dgm:pt>
    <dgm:pt modelId="{B244AAFB-938E-4C16-AD75-0F72F041CEBE}">
      <dgm:prSet phldrT="[Текст]" custT="1"/>
      <dgm:spPr/>
      <dgm:t>
        <a:bodyPr/>
        <a:lstStyle/>
        <a:p>
          <a:r>
            <a:rPr lang="ru-RU" sz="2400" b="1" dirty="0" smtClean="0"/>
            <a:t>Поощрение обучающего</a:t>
          </a:r>
          <a:endParaRPr lang="ru-RU" sz="2400" b="1" dirty="0"/>
        </a:p>
      </dgm:t>
    </dgm:pt>
    <dgm:pt modelId="{66EB394B-A159-4368-8A74-9075790D948B}" type="parTrans" cxnId="{0FC164BA-6CA6-4307-8EC1-FA7FB0213800}">
      <dgm:prSet/>
      <dgm:spPr/>
      <dgm:t>
        <a:bodyPr/>
        <a:lstStyle/>
        <a:p>
          <a:endParaRPr lang="ru-RU"/>
        </a:p>
      </dgm:t>
    </dgm:pt>
    <dgm:pt modelId="{82A157E1-7EDA-4596-924F-BCD197CA55E8}" type="sibTrans" cxnId="{0FC164BA-6CA6-4307-8EC1-FA7FB0213800}">
      <dgm:prSet/>
      <dgm:spPr/>
      <dgm:t>
        <a:bodyPr/>
        <a:lstStyle/>
        <a:p>
          <a:endParaRPr lang="ru-RU"/>
        </a:p>
      </dgm:t>
    </dgm:pt>
    <dgm:pt modelId="{7FA85A16-F363-4E40-B067-0A64356627D2}" type="pres">
      <dgm:prSet presAssocID="{08CE5B24-6BF4-4F3A-BA6F-7DDE025B19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3717FAB-4F93-4EFB-B16E-B468C3E82E85}" type="pres">
      <dgm:prSet presAssocID="{08CE5B24-6BF4-4F3A-BA6F-7DDE025B19C0}" presName="pyramid" presStyleLbl="node1" presStyleIdx="0" presStyleCnt="1" custScaleX="76671"/>
      <dgm:spPr/>
    </dgm:pt>
    <dgm:pt modelId="{628AF7D2-25F9-424D-B9F1-0354E6C012B6}" type="pres">
      <dgm:prSet presAssocID="{08CE5B24-6BF4-4F3A-BA6F-7DDE025B19C0}" presName="theList" presStyleCnt="0"/>
      <dgm:spPr/>
    </dgm:pt>
    <dgm:pt modelId="{A1BE159B-0BAA-4E6A-B119-D3FC2DF7E270}" type="pres">
      <dgm:prSet presAssocID="{186A1325-050E-40BD-A2BA-3B58B4187A58}" presName="aNode" presStyleLbl="fgAcc1" presStyleIdx="0" presStyleCnt="7" custScaleX="145404" custLinFactY="-26316" custLinFactNeighborX="-292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B5B4E-CDA7-4C7B-95AD-5AD5E1731416}" type="pres">
      <dgm:prSet presAssocID="{186A1325-050E-40BD-A2BA-3B58B4187A58}" presName="aSpace" presStyleCnt="0"/>
      <dgm:spPr/>
    </dgm:pt>
    <dgm:pt modelId="{19E2092A-C3B6-4953-8D3E-F148D5E98439}" type="pres">
      <dgm:prSet presAssocID="{7313513B-5C4A-4E94-8CD5-0128C3CCF276}" presName="aNode" presStyleLbl="fgAcc1" presStyleIdx="1" presStyleCnt="7" custScaleX="178602" custLinFactY="-15577" custLinFactNeighborX="-256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2B953-0F7A-4E11-AC92-08F8646644E0}" type="pres">
      <dgm:prSet presAssocID="{7313513B-5C4A-4E94-8CD5-0128C3CCF276}" presName="aSpace" presStyleCnt="0"/>
      <dgm:spPr/>
    </dgm:pt>
    <dgm:pt modelId="{7F423B87-D77C-451F-B387-C8BFB487146C}" type="pres">
      <dgm:prSet presAssocID="{53E0DA52-2245-4474-9108-425BC9CE436E}" presName="aNode" presStyleLbl="fgAcc1" presStyleIdx="2" presStyleCnt="7" custScaleX="200024" custScaleY="163784" custLinFactY="-1658" custLinFactNeighborX="-213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AE27D-A51A-4111-B01B-544658DB6FC9}" type="pres">
      <dgm:prSet presAssocID="{53E0DA52-2245-4474-9108-425BC9CE436E}" presName="aSpace" presStyleCnt="0"/>
      <dgm:spPr/>
    </dgm:pt>
    <dgm:pt modelId="{97CD6576-146D-4303-A166-58BFE3EB7104}" type="pres">
      <dgm:prSet presAssocID="{FAB7E7DB-B6C7-44DA-8328-29673E337730}" presName="aNode" presStyleLbl="fgAcc1" presStyleIdx="3" presStyleCnt="7" custScaleX="202420" custLinFactNeighborX="-22164" custLinFactNeighborY="39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7B7A1-5275-4258-8C71-5648E1EA6D7F}" type="pres">
      <dgm:prSet presAssocID="{FAB7E7DB-B6C7-44DA-8328-29673E337730}" presName="aSpace" presStyleCnt="0"/>
      <dgm:spPr/>
    </dgm:pt>
    <dgm:pt modelId="{3588A05B-E56F-4AD4-9016-598A4BBF6BCA}" type="pres">
      <dgm:prSet presAssocID="{08426844-0A61-4882-933B-07565E8505AA}" presName="aNode" presStyleLbl="fgAcc1" presStyleIdx="4" presStyleCnt="7" custScaleX="170354" custLinFactNeighborX="-23091" custLinFactNeighborY="58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BDEDF-D154-41BD-840C-25836CB7A1F2}" type="pres">
      <dgm:prSet presAssocID="{08426844-0A61-4882-933B-07565E8505AA}" presName="aSpace" presStyleCnt="0"/>
      <dgm:spPr/>
    </dgm:pt>
    <dgm:pt modelId="{7E905419-0CF4-4E2B-BCA9-3866B4336FB5}" type="pres">
      <dgm:prSet presAssocID="{76D99D01-5899-47FB-B176-C2B560D34B20}" presName="aNode" presStyleLbl="fgAcc1" presStyleIdx="5" presStyleCnt="7" custScaleX="198401" custLinFactY="8780" custLinFactNeighborX="-181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470FF-3C69-4EAA-A4B7-70EFFEE719EA}" type="pres">
      <dgm:prSet presAssocID="{76D99D01-5899-47FB-B176-C2B560D34B20}" presName="aSpace" presStyleCnt="0"/>
      <dgm:spPr/>
    </dgm:pt>
    <dgm:pt modelId="{D9DBDA90-F782-4849-8C3F-31AFD7D69162}" type="pres">
      <dgm:prSet presAssocID="{B244AAFB-938E-4C16-AD75-0F72F041CEBE}" presName="aNode" presStyleLbl="fgAcc1" presStyleIdx="6" presStyleCnt="7" custScaleX="155348" custLinFactY="34192" custLinFactNeighborX="-164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A6B28-0F14-40C5-A151-C1696B396721}" type="pres">
      <dgm:prSet presAssocID="{B244AAFB-938E-4C16-AD75-0F72F041CEBE}" presName="aSpace" presStyleCnt="0"/>
      <dgm:spPr/>
    </dgm:pt>
  </dgm:ptLst>
  <dgm:cxnLst>
    <dgm:cxn modelId="{B169EB2F-5D88-4F93-B98C-FB3E707C1E23}" type="presOf" srcId="{08426844-0A61-4882-933B-07565E8505AA}" destId="{3588A05B-E56F-4AD4-9016-598A4BBF6BCA}" srcOrd="0" destOrd="0" presId="urn:microsoft.com/office/officeart/2005/8/layout/pyramid2"/>
    <dgm:cxn modelId="{E6C655BC-D825-494F-8AE9-FC65FCF7E4F6}" type="presOf" srcId="{B244AAFB-938E-4C16-AD75-0F72F041CEBE}" destId="{D9DBDA90-F782-4849-8C3F-31AFD7D69162}" srcOrd="0" destOrd="0" presId="urn:microsoft.com/office/officeart/2005/8/layout/pyramid2"/>
    <dgm:cxn modelId="{87868CB9-4D7F-4819-BCEF-3AAEA1DC2594}" type="presOf" srcId="{FAB7E7DB-B6C7-44DA-8328-29673E337730}" destId="{97CD6576-146D-4303-A166-58BFE3EB7104}" srcOrd="0" destOrd="0" presId="urn:microsoft.com/office/officeart/2005/8/layout/pyramid2"/>
    <dgm:cxn modelId="{2F7F927B-4AF5-4C2F-96CA-819756EACCE0}" type="presOf" srcId="{7313513B-5C4A-4E94-8CD5-0128C3CCF276}" destId="{19E2092A-C3B6-4953-8D3E-F148D5E98439}" srcOrd="0" destOrd="0" presId="urn:microsoft.com/office/officeart/2005/8/layout/pyramid2"/>
    <dgm:cxn modelId="{AB38531D-24E7-43ED-BA00-8AFB82242B0E}" srcId="{08CE5B24-6BF4-4F3A-BA6F-7DDE025B19C0}" destId="{FAB7E7DB-B6C7-44DA-8328-29673E337730}" srcOrd="3" destOrd="0" parTransId="{9852D8E1-060D-41CD-B540-63E76E3C7DA9}" sibTransId="{2A92A166-BEE0-49BE-88DA-B4FE5E1CD1F2}"/>
    <dgm:cxn modelId="{7B9E25B4-48BB-4B3E-BF4A-05B9D1F540C7}" type="presOf" srcId="{76D99D01-5899-47FB-B176-C2B560D34B20}" destId="{7E905419-0CF4-4E2B-BCA9-3866B4336FB5}" srcOrd="0" destOrd="0" presId="urn:microsoft.com/office/officeart/2005/8/layout/pyramid2"/>
    <dgm:cxn modelId="{B7C4FED5-F901-4C02-A174-490EBF2DE283}" type="presOf" srcId="{08CE5B24-6BF4-4F3A-BA6F-7DDE025B19C0}" destId="{7FA85A16-F363-4E40-B067-0A64356627D2}" srcOrd="0" destOrd="0" presId="urn:microsoft.com/office/officeart/2005/8/layout/pyramid2"/>
    <dgm:cxn modelId="{A35DD1A5-9E00-41FC-AB79-58D87BCFC9A7}" srcId="{08CE5B24-6BF4-4F3A-BA6F-7DDE025B19C0}" destId="{08426844-0A61-4882-933B-07565E8505AA}" srcOrd="4" destOrd="0" parTransId="{04E74934-2D54-4B32-8AFC-DB7175FD2C82}" sibTransId="{4D02A58D-DE48-4316-BDEE-2AE0EA444B9F}"/>
    <dgm:cxn modelId="{A3939E3F-F1B4-4DC3-9AC2-42E82C513619}" srcId="{08CE5B24-6BF4-4F3A-BA6F-7DDE025B19C0}" destId="{53E0DA52-2245-4474-9108-425BC9CE436E}" srcOrd="2" destOrd="0" parTransId="{1F5D33F1-E5D2-4C3A-9EFB-8EBB153B7BF7}" sibTransId="{5E18CAF2-C06A-442B-A324-FF3F2530064D}"/>
    <dgm:cxn modelId="{E08D1BBC-A3A6-41F5-BC6C-5CC671177F5C}" srcId="{08CE5B24-6BF4-4F3A-BA6F-7DDE025B19C0}" destId="{7313513B-5C4A-4E94-8CD5-0128C3CCF276}" srcOrd="1" destOrd="0" parTransId="{E81C49F8-690A-4142-9593-FBF43EE3A65B}" sibTransId="{3B1CFCE3-22B8-4CA1-A7EE-EC781B2B8806}"/>
    <dgm:cxn modelId="{427C928D-66DE-4875-AA80-50A54EDCB9DD}" type="presOf" srcId="{186A1325-050E-40BD-A2BA-3B58B4187A58}" destId="{A1BE159B-0BAA-4E6A-B119-D3FC2DF7E270}" srcOrd="0" destOrd="0" presId="urn:microsoft.com/office/officeart/2005/8/layout/pyramid2"/>
    <dgm:cxn modelId="{B6534D6B-14A3-40FE-A48B-D7900913240A}" type="presOf" srcId="{53E0DA52-2245-4474-9108-425BC9CE436E}" destId="{7F423B87-D77C-451F-B387-C8BFB487146C}" srcOrd="0" destOrd="0" presId="urn:microsoft.com/office/officeart/2005/8/layout/pyramid2"/>
    <dgm:cxn modelId="{0FC164BA-6CA6-4307-8EC1-FA7FB0213800}" srcId="{08CE5B24-6BF4-4F3A-BA6F-7DDE025B19C0}" destId="{B244AAFB-938E-4C16-AD75-0F72F041CEBE}" srcOrd="6" destOrd="0" parTransId="{66EB394B-A159-4368-8A74-9075790D948B}" sibTransId="{82A157E1-7EDA-4596-924F-BCD197CA55E8}"/>
    <dgm:cxn modelId="{5024B047-936B-4A43-934B-FE6280103D4F}" srcId="{08CE5B24-6BF4-4F3A-BA6F-7DDE025B19C0}" destId="{76D99D01-5899-47FB-B176-C2B560D34B20}" srcOrd="5" destOrd="0" parTransId="{82013AA7-DC0F-4CCE-9ABC-55854AFE118B}" sibTransId="{101E870E-2BB5-400D-B263-945690F2059A}"/>
    <dgm:cxn modelId="{6B521AEB-E04B-47AA-BBE4-00E75EC22518}" srcId="{08CE5B24-6BF4-4F3A-BA6F-7DDE025B19C0}" destId="{186A1325-050E-40BD-A2BA-3B58B4187A58}" srcOrd="0" destOrd="0" parTransId="{0CA69EC1-B98A-4F77-B399-85FD12248F0B}" sibTransId="{18E50B12-B013-4F65-BAAF-6CB343D27339}"/>
    <dgm:cxn modelId="{F47E751D-D5EF-4FD0-A46A-ACDB95283C7A}" type="presParOf" srcId="{7FA85A16-F363-4E40-B067-0A64356627D2}" destId="{13717FAB-4F93-4EFB-B16E-B468C3E82E85}" srcOrd="0" destOrd="0" presId="urn:microsoft.com/office/officeart/2005/8/layout/pyramid2"/>
    <dgm:cxn modelId="{1D1368A4-5503-46B9-A258-724176CA4DD7}" type="presParOf" srcId="{7FA85A16-F363-4E40-B067-0A64356627D2}" destId="{628AF7D2-25F9-424D-B9F1-0354E6C012B6}" srcOrd="1" destOrd="0" presId="urn:microsoft.com/office/officeart/2005/8/layout/pyramid2"/>
    <dgm:cxn modelId="{A253B703-90A1-41A9-9A38-5D927DDE0D73}" type="presParOf" srcId="{628AF7D2-25F9-424D-B9F1-0354E6C012B6}" destId="{A1BE159B-0BAA-4E6A-B119-D3FC2DF7E270}" srcOrd="0" destOrd="0" presId="urn:microsoft.com/office/officeart/2005/8/layout/pyramid2"/>
    <dgm:cxn modelId="{A3868100-A106-4664-8EB2-5B4676264FF9}" type="presParOf" srcId="{628AF7D2-25F9-424D-B9F1-0354E6C012B6}" destId="{3D4B5B4E-CDA7-4C7B-95AD-5AD5E1731416}" srcOrd="1" destOrd="0" presId="urn:microsoft.com/office/officeart/2005/8/layout/pyramid2"/>
    <dgm:cxn modelId="{442493FC-3B5A-49D2-BC89-4DD5D7FABC1C}" type="presParOf" srcId="{628AF7D2-25F9-424D-B9F1-0354E6C012B6}" destId="{19E2092A-C3B6-4953-8D3E-F148D5E98439}" srcOrd="2" destOrd="0" presId="urn:microsoft.com/office/officeart/2005/8/layout/pyramid2"/>
    <dgm:cxn modelId="{20314715-4173-46F7-9A26-46A11472BC9E}" type="presParOf" srcId="{628AF7D2-25F9-424D-B9F1-0354E6C012B6}" destId="{6252B953-0F7A-4E11-AC92-08F8646644E0}" srcOrd="3" destOrd="0" presId="urn:microsoft.com/office/officeart/2005/8/layout/pyramid2"/>
    <dgm:cxn modelId="{5882D0ED-8962-4E61-8315-766ABF0B8599}" type="presParOf" srcId="{628AF7D2-25F9-424D-B9F1-0354E6C012B6}" destId="{7F423B87-D77C-451F-B387-C8BFB487146C}" srcOrd="4" destOrd="0" presId="urn:microsoft.com/office/officeart/2005/8/layout/pyramid2"/>
    <dgm:cxn modelId="{F752AC8B-C387-4E5C-B75A-D54445088E3B}" type="presParOf" srcId="{628AF7D2-25F9-424D-B9F1-0354E6C012B6}" destId="{CDBAE27D-A51A-4111-B01B-544658DB6FC9}" srcOrd="5" destOrd="0" presId="urn:microsoft.com/office/officeart/2005/8/layout/pyramid2"/>
    <dgm:cxn modelId="{E9422F9E-36C1-4A3F-8167-D416BAD26D5A}" type="presParOf" srcId="{628AF7D2-25F9-424D-B9F1-0354E6C012B6}" destId="{97CD6576-146D-4303-A166-58BFE3EB7104}" srcOrd="6" destOrd="0" presId="urn:microsoft.com/office/officeart/2005/8/layout/pyramid2"/>
    <dgm:cxn modelId="{0665C53D-1EB3-444F-85D6-89E3226E1142}" type="presParOf" srcId="{628AF7D2-25F9-424D-B9F1-0354E6C012B6}" destId="{ED17B7A1-5275-4258-8C71-5648E1EA6D7F}" srcOrd="7" destOrd="0" presId="urn:microsoft.com/office/officeart/2005/8/layout/pyramid2"/>
    <dgm:cxn modelId="{BFD0FC95-20FE-409B-9996-F1C5A5EB2935}" type="presParOf" srcId="{628AF7D2-25F9-424D-B9F1-0354E6C012B6}" destId="{3588A05B-E56F-4AD4-9016-598A4BBF6BCA}" srcOrd="8" destOrd="0" presId="urn:microsoft.com/office/officeart/2005/8/layout/pyramid2"/>
    <dgm:cxn modelId="{40023ED5-0C96-4ABA-8C0A-B652BF98684C}" type="presParOf" srcId="{628AF7D2-25F9-424D-B9F1-0354E6C012B6}" destId="{905BDEDF-D154-41BD-840C-25836CB7A1F2}" srcOrd="9" destOrd="0" presId="urn:microsoft.com/office/officeart/2005/8/layout/pyramid2"/>
    <dgm:cxn modelId="{1DFF295E-3E64-4584-9691-98FA0B92D36E}" type="presParOf" srcId="{628AF7D2-25F9-424D-B9F1-0354E6C012B6}" destId="{7E905419-0CF4-4E2B-BCA9-3866B4336FB5}" srcOrd="10" destOrd="0" presId="urn:microsoft.com/office/officeart/2005/8/layout/pyramid2"/>
    <dgm:cxn modelId="{6D928671-C62A-4B46-8C9C-45F02CC5A895}" type="presParOf" srcId="{628AF7D2-25F9-424D-B9F1-0354E6C012B6}" destId="{9A3470FF-3C69-4EAA-A4B7-70EFFEE719EA}" srcOrd="11" destOrd="0" presId="urn:microsoft.com/office/officeart/2005/8/layout/pyramid2"/>
    <dgm:cxn modelId="{B87DEB1B-FC3B-4FB1-9D51-978249084E44}" type="presParOf" srcId="{628AF7D2-25F9-424D-B9F1-0354E6C012B6}" destId="{D9DBDA90-F782-4849-8C3F-31AFD7D69162}" srcOrd="12" destOrd="0" presId="urn:microsoft.com/office/officeart/2005/8/layout/pyramid2"/>
    <dgm:cxn modelId="{EA1A8E49-5335-4ED2-B3BB-7BF2BCEB06AD}" type="presParOf" srcId="{628AF7D2-25F9-424D-B9F1-0354E6C012B6}" destId="{FD7A6B28-0F14-40C5-A151-C1696B396721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CABB6-89D0-4A19-80AA-2EB3B6D38BA2}">
      <dsp:nvSpPr>
        <dsp:cNvPr id="0" name=""/>
        <dsp:cNvSpPr/>
      </dsp:nvSpPr>
      <dsp:spPr>
        <a:xfrm>
          <a:off x="0" y="3523275"/>
          <a:ext cx="8940432" cy="1156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Снижение тревожности и депрессии</a:t>
          </a:r>
          <a:endParaRPr lang="ru-RU" sz="4100" b="1" kern="1200" dirty="0"/>
        </a:p>
      </dsp:txBody>
      <dsp:txXfrm>
        <a:off x="0" y="3523275"/>
        <a:ext cx="8940432" cy="1156417"/>
      </dsp:txXfrm>
    </dsp:sp>
    <dsp:sp modelId="{96DB4142-E3E5-47E7-8DAE-0FAC9A223696}">
      <dsp:nvSpPr>
        <dsp:cNvPr id="0" name=""/>
        <dsp:cNvSpPr/>
      </dsp:nvSpPr>
      <dsp:spPr>
        <a:xfrm rot="10800000">
          <a:off x="0" y="1762051"/>
          <a:ext cx="8940432" cy="17785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Изменение поведения</a:t>
          </a:r>
          <a:endParaRPr lang="ru-RU" sz="4100" b="1" kern="1200" dirty="0"/>
        </a:p>
      </dsp:txBody>
      <dsp:txXfrm rot="10800000">
        <a:off x="0" y="1762051"/>
        <a:ext cx="8940432" cy="1155661"/>
      </dsp:txXfrm>
    </dsp:sp>
    <dsp:sp modelId="{52068514-E5FA-434E-B789-B8215A7CDA37}">
      <dsp:nvSpPr>
        <dsp:cNvPr id="0" name=""/>
        <dsp:cNvSpPr/>
      </dsp:nvSpPr>
      <dsp:spPr>
        <a:xfrm rot="10800000">
          <a:off x="0" y="0"/>
          <a:ext cx="8940432" cy="17785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Активный процесс изменения образов негативного мышления</a:t>
          </a:r>
          <a:endParaRPr lang="ru-RU" sz="3800" b="1" kern="1200" dirty="0"/>
        </a:p>
      </dsp:txBody>
      <dsp:txXfrm rot="10800000">
        <a:off x="0" y="0"/>
        <a:ext cx="8940432" cy="1155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4B87C-92CD-4080-B7FD-F1E4B983B044}">
      <dsp:nvSpPr>
        <dsp:cNvPr id="0" name=""/>
        <dsp:cNvSpPr/>
      </dsp:nvSpPr>
      <dsp:spPr>
        <a:xfrm>
          <a:off x="0" y="0"/>
          <a:ext cx="6902655" cy="1023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ОБНАРУЖЕНИЕ СОЦИАЛЬНЫХ ЗНАКОВ</a:t>
          </a:r>
          <a:endParaRPr lang="ru-RU" sz="2700" b="1" kern="1200" dirty="0"/>
        </a:p>
      </dsp:txBody>
      <dsp:txXfrm>
        <a:off x="29986" y="29986"/>
        <a:ext cx="5678129" cy="963812"/>
      </dsp:txXfrm>
    </dsp:sp>
    <dsp:sp modelId="{CD3F10B0-B1F0-4598-9C01-A6C8EB4DC877}">
      <dsp:nvSpPr>
        <dsp:cNvPr id="0" name=""/>
        <dsp:cNvSpPr/>
      </dsp:nvSpPr>
      <dsp:spPr>
        <a:xfrm>
          <a:off x="515458" y="1165976"/>
          <a:ext cx="6902655" cy="1023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ИНТЕРПРЕТАЦИЯ СОЦИАЛЬНЫХ ЗНАКОВ</a:t>
          </a:r>
          <a:endParaRPr lang="ru-RU" sz="2700" b="1" kern="1200" dirty="0"/>
        </a:p>
      </dsp:txBody>
      <dsp:txXfrm>
        <a:off x="545444" y="1195962"/>
        <a:ext cx="5661765" cy="963812"/>
      </dsp:txXfrm>
    </dsp:sp>
    <dsp:sp modelId="{30E532C2-C4BB-4402-8726-E5DD92D6EC0F}">
      <dsp:nvSpPr>
        <dsp:cNvPr id="0" name=""/>
        <dsp:cNvSpPr/>
      </dsp:nvSpPr>
      <dsp:spPr>
        <a:xfrm>
          <a:off x="1030916" y="2331952"/>
          <a:ext cx="6902655" cy="1023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ВЫБОР ЦЕЛИ</a:t>
          </a:r>
          <a:endParaRPr lang="ru-RU" sz="2700" b="1" kern="1200" dirty="0"/>
        </a:p>
      </dsp:txBody>
      <dsp:txXfrm>
        <a:off x="1060902" y="2361938"/>
        <a:ext cx="5661765" cy="963812"/>
      </dsp:txXfrm>
    </dsp:sp>
    <dsp:sp modelId="{AF9B3D0E-9F42-4374-9060-771BE71DBD66}">
      <dsp:nvSpPr>
        <dsp:cNvPr id="0" name=""/>
        <dsp:cNvSpPr/>
      </dsp:nvSpPr>
      <dsp:spPr>
        <a:xfrm>
          <a:off x="1546374" y="3497929"/>
          <a:ext cx="6902655" cy="1023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СПОСОБЫ РЕАГИРОВАНИЯ</a:t>
          </a:r>
          <a:endParaRPr lang="ru-RU" sz="2700" b="1" kern="1200" dirty="0"/>
        </a:p>
      </dsp:txBody>
      <dsp:txXfrm>
        <a:off x="1576360" y="3527915"/>
        <a:ext cx="5661765" cy="963812"/>
      </dsp:txXfrm>
    </dsp:sp>
    <dsp:sp modelId="{1C5B33EC-F226-4BB9-815D-5F0B169323A3}">
      <dsp:nvSpPr>
        <dsp:cNvPr id="0" name=""/>
        <dsp:cNvSpPr/>
      </dsp:nvSpPr>
      <dsp:spPr>
        <a:xfrm>
          <a:off x="2061832" y="4663905"/>
          <a:ext cx="6902655" cy="1023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ВЫБОР И РЕАГИРОВАНИЕ</a:t>
          </a:r>
          <a:endParaRPr lang="ru-RU" sz="2700" b="1" kern="1200" dirty="0"/>
        </a:p>
      </dsp:txBody>
      <dsp:txXfrm>
        <a:off x="2091818" y="4693891"/>
        <a:ext cx="5661765" cy="963812"/>
      </dsp:txXfrm>
    </dsp:sp>
    <dsp:sp modelId="{C9A1CB56-E0E9-4D29-AD87-23384B0859EE}">
      <dsp:nvSpPr>
        <dsp:cNvPr id="0" name=""/>
        <dsp:cNvSpPr/>
      </dsp:nvSpPr>
      <dsp:spPr>
        <a:xfrm>
          <a:off x="6237196" y="747931"/>
          <a:ext cx="665459" cy="665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386924" y="747931"/>
        <a:ext cx="366003" cy="500758"/>
      </dsp:txXfrm>
    </dsp:sp>
    <dsp:sp modelId="{527451BA-8B12-49FE-862E-1FF664A9D971}">
      <dsp:nvSpPr>
        <dsp:cNvPr id="0" name=""/>
        <dsp:cNvSpPr/>
      </dsp:nvSpPr>
      <dsp:spPr>
        <a:xfrm>
          <a:off x="6752654" y="1913907"/>
          <a:ext cx="665459" cy="665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902382" y="1913907"/>
        <a:ext cx="366003" cy="500758"/>
      </dsp:txXfrm>
    </dsp:sp>
    <dsp:sp modelId="{805805B9-85E4-4238-BA1B-917CB4980FFA}">
      <dsp:nvSpPr>
        <dsp:cNvPr id="0" name=""/>
        <dsp:cNvSpPr/>
      </dsp:nvSpPr>
      <dsp:spPr>
        <a:xfrm>
          <a:off x="7268112" y="3062821"/>
          <a:ext cx="665459" cy="665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417840" y="3062821"/>
        <a:ext cx="366003" cy="500758"/>
      </dsp:txXfrm>
    </dsp:sp>
    <dsp:sp modelId="{61915839-8E43-4986-A5BF-363987E5CE6D}">
      <dsp:nvSpPr>
        <dsp:cNvPr id="0" name=""/>
        <dsp:cNvSpPr/>
      </dsp:nvSpPr>
      <dsp:spPr>
        <a:xfrm>
          <a:off x="7783570" y="4240172"/>
          <a:ext cx="665459" cy="665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933298" y="4240172"/>
        <a:ext cx="366003" cy="500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BAF9C-270B-4A50-90D5-1B90A6E5B067}">
      <dsp:nvSpPr>
        <dsp:cNvPr id="0" name=""/>
        <dsp:cNvSpPr/>
      </dsp:nvSpPr>
      <dsp:spPr>
        <a:xfrm>
          <a:off x="3777330" y="694"/>
          <a:ext cx="5003318" cy="27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РЕКОМЕНДАЦИИ РОДИТЕЛЯМ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ОБРАЩЕНИЕ К СПЕЦИАЛИСТАМ</a:t>
          </a:r>
          <a:endParaRPr lang="ru-RU" sz="2600" kern="1200" dirty="0"/>
        </a:p>
      </dsp:txBody>
      <dsp:txXfrm>
        <a:off x="3777330" y="339220"/>
        <a:ext cx="3987739" cy="2031159"/>
      </dsp:txXfrm>
    </dsp:sp>
    <dsp:sp modelId="{42E7569F-F3A3-49D4-B272-10D8F18A385F}">
      <dsp:nvSpPr>
        <dsp:cNvPr id="0" name=""/>
        <dsp:cNvSpPr/>
      </dsp:nvSpPr>
      <dsp:spPr>
        <a:xfrm>
          <a:off x="4327" y="694"/>
          <a:ext cx="3773002" cy="270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ПРЕДВИДЕТЬ ТРУДНОСТИ И ПРЕДПРИНИМАТЬ ПРЕВЕНТИВНЫЕ МЕРЫ</a:t>
          </a:r>
          <a:endParaRPr lang="ru-RU" sz="2600" b="1" kern="1200" dirty="0"/>
        </a:p>
      </dsp:txBody>
      <dsp:txXfrm>
        <a:off x="136531" y="132898"/>
        <a:ext cx="3508594" cy="2443803"/>
      </dsp:txXfrm>
    </dsp:sp>
    <dsp:sp modelId="{678212A8-0CD7-48B8-839B-D4696E4E5BB7}">
      <dsp:nvSpPr>
        <dsp:cNvPr id="0" name=""/>
        <dsp:cNvSpPr/>
      </dsp:nvSpPr>
      <dsp:spPr>
        <a:xfrm>
          <a:off x="3777330" y="2979726"/>
          <a:ext cx="5003318" cy="27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ИНДИВИДУАЛЬНЫЙ ПОДХОД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ДОПОЛНИТЕЛЬНЫЕ ЗАНЯТИЯ</a:t>
          </a:r>
          <a:endParaRPr lang="ru-RU" sz="2600" kern="1200" dirty="0"/>
        </a:p>
      </dsp:txBody>
      <dsp:txXfrm>
        <a:off x="3777330" y="3318252"/>
        <a:ext cx="3987739" cy="2031159"/>
      </dsp:txXfrm>
    </dsp:sp>
    <dsp:sp modelId="{F8228FC7-504C-410F-8DE4-057CCF6095BF}">
      <dsp:nvSpPr>
        <dsp:cNvPr id="0" name=""/>
        <dsp:cNvSpPr/>
      </dsp:nvSpPr>
      <dsp:spPr>
        <a:xfrm>
          <a:off x="4327" y="2979726"/>
          <a:ext cx="3773002" cy="270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ВООРУЖИТЬ УЧАЩИХСЯ НАВЫКАМИ РЕШЕНИЯ ПРОБЛЕМ, НАУЧИТЬ «ПРАВИЛЬНО ДУМАТЬ»</a:t>
          </a:r>
          <a:endParaRPr lang="ru-RU" sz="2600" b="1" kern="1200" dirty="0"/>
        </a:p>
      </dsp:txBody>
      <dsp:txXfrm>
        <a:off x="136531" y="3111930"/>
        <a:ext cx="3508594" cy="2443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0D4FC-E327-4B8B-88F8-FE67B03D96A2}">
      <dsp:nvSpPr>
        <dsp:cNvPr id="0" name=""/>
        <dsp:cNvSpPr/>
      </dsp:nvSpPr>
      <dsp:spPr>
        <a:xfrm>
          <a:off x="0" y="5790891"/>
          <a:ext cx="9144000" cy="760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Самоподкрепление</a:t>
          </a:r>
          <a:r>
            <a:rPr lang="ru-RU" sz="2400" kern="1200" dirty="0" smtClean="0"/>
            <a:t>: признание результата</a:t>
          </a:r>
          <a:endParaRPr lang="ru-RU" sz="2400" kern="1200" dirty="0"/>
        </a:p>
      </dsp:txBody>
      <dsp:txXfrm>
        <a:off x="0" y="5790891"/>
        <a:ext cx="9144000" cy="760051"/>
      </dsp:txXfrm>
    </dsp:sp>
    <dsp:sp modelId="{23B0AF49-A49B-42AC-AEEF-F5A7AD61D3E2}">
      <dsp:nvSpPr>
        <dsp:cNvPr id="0" name=""/>
        <dsp:cNvSpPr/>
      </dsp:nvSpPr>
      <dsp:spPr>
        <a:xfrm rot="10800000">
          <a:off x="0" y="4633333"/>
          <a:ext cx="9144000" cy="11689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Скрытый самоконтроль с одновременным выполнением задания: ученик выполняет и одновременно продумывает действия</a:t>
          </a:r>
          <a:endParaRPr lang="ru-RU" sz="2400" kern="1200" dirty="0"/>
        </a:p>
      </dsp:txBody>
      <dsp:txXfrm rot="10800000">
        <a:off x="0" y="4633333"/>
        <a:ext cx="9144000" cy="759554"/>
      </dsp:txXfrm>
    </dsp:sp>
    <dsp:sp modelId="{A656E55A-C99F-40E7-951C-EE00FCB7C19B}">
      <dsp:nvSpPr>
        <dsp:cNvPr id="0" name=""/>
        <dsp:cNvSpPr/>
      </dsp:nvSpPr>
      <dsp:spPr>
        <a:xfrm rot="10800000">
          <a:off x="0" y="3475774"/>
          <a:ext cx="9144000" cy="11689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«Приглушенный самоконтроль» : ученик выполняет и описывает свое действие шепотом</a:t>
          </a:r>
          <a:endParaRPr lang="ru-RU" sz="2400" kern="1200" dirty="0"/>
        </a:p>
      </dsp:txBody>
      <dsp:txXfrm rot="10800000">
        <a:off x="0" y="3475774"/>
        <a:ext cx="9144000" cy="759554"/>
      </dsp:txXfrm>
    </dsp:sp>
    <dsp:sp modelId="{74C827AC-B025-4A08-8BDF-6A979FBA21D8}">
      <dsp:nvSpPr>
        <dsp:cNvPr id="0" name=""/>
        <dsp:cNvSpPr/>
      </dsp:nvSpPr>
      <dsp:spPr>
        <a:xfrm rot="10800000">
          <a:off x="0" y="2318216"/>
          <a:ext cx="9144000" cy="11689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Открытый самоконтроль: ученик выполняет и описывает действие одновременно</a:t>
          </a:r>
          <a:endParaRPr lang="ru-RU" sz="2400" kern="1200" dirty="0"/>
        </a:p>
      </dsp:txBody>
      <dsp:txXfrm rot="10800000">
        <a:off x="0" y="2318216"/>
        <a:ext cx="9144000" cy="759554"/>
      </dsp:txXfrm>
    </dsp:sp>
    <dsp:sp modelId="{00106889-317A-4E94-8241-7D533CE6084C}">
      <dsp:nvSpPr>
        <dsp:cNvPr id="0" name=""/>
        <dsp:cNvSpPr/>
      </dsp:nvSpPr>
      <dsp:spPr>
        <a:xfrm rot="10800000">
          <a:off x="0" y="1160658"/>
          <a:ext cx="9144000" cy="11689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Внешнее руководство: ученик выполняет действия, педагог – описывает</a:t>
          </a:r>
          <a:endParaRPr lang="ru-RU" sz="2400" kern="1200" dirty="0"/>
        </a:p>
      </dsp:txBody>
      <dsp:txXfrm rot="10800000">
        <a:off x="0" y="1160658"/>
        <a:ext cx="9144000" cy="759554"/>
      </dsp:txXfrm>
    </dsp:sp>
    <dsp:sp modelId="{E8356A45-BFC2-40F5-8927-205848986334}">
      <dsp:nvSpPr>
        <dsp:cNvPr id="0" name=""/>
        <dsp:cNvSpPr/>
      </dsp:nvSpPr>
      <dsp:spPr>
        <a:xfrm rot="10800000">
          <a:off x="0" y="0"/>
          <a:ext cx="9144000" cy="11689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Когнитивное моделирование: моделируете и описываете поведение</a:t>
          </a:r>
          <a:endParaRPr lang="ru-RU" sz="2400" kern="1200" dirty="0"/>
        </a:p>
      </dsp:txBody>
      <dsp:txXfrm rot="10800000">
        <a:off x="0" y="0"/>
        <a:ext cx="9144000" cy="759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61D8-B0F3-44C9-844B-E39D2CE32849}">
      <dsp:nvSpPr>
        <dsp:cNvPr id="0" name=""/>
        <dsp:cNvSpPr/>
      </dsp:nvSpPr>
      <dsp:spPr>
        <a:xfrm>
          <a:off x="1852679" y="726818"/>
          <a:ext cx="5070382" cy="5070382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C0883-C5AF-4AC5-B34B-4B7CEEACD24A}">
      <dsp:nvSpPr>
        <dsp:cNvPr id="0" name=""/>
        <dsp:cNvSpPr/>
      </dsp:nvSpPr>
      <dsp:spPr>
        <a:xfrm>
          <a:off x="1852679" y="726818"/>
          <a:ext cx="5070382" cy="5070382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ACF00-7645-42DF-8268-8D4D24832FA3}">
      <dsp:nvSpPr>
        <dsp:cNvPr id="0" name=""/>
        <dsp:cNvSpPr/>
      </dsp:nvSpPr>
      <dsp:spPr>
        <a:xfrm>
          <a:off x="1852679" y="726818"/>
          <a:ext cx="5070382" cy="5070382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B6B4E-3DED-4574-9185-F105E70207D4}">
      <dsp:nvSpPr>
        <dsp:cNvPr id="0" name=""/>
        <dsp:cNvSpPr/>
      </dsp:nvSpPr>
      <dsp:spPr>
        <a:xfrm>
          <a:off x="1852679" y="726818"/>
          <a:ext cx="5070382" cy="5070382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517A3-4DB4-4D42-9A39-3055994DCF94}">
      <dsp:nvSpPr>
        <dsp:cNvPr id="0" name=""/>
        <dsp:cNvSpPr/>
      </dsp:nvSpPr>
      <dsp:spPr>
        <a:xfrm>
          <a:off x="1852679" y="726818"/>
          <a:ext cx="5070382" cy="5070382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236BC-8465-4163-8EF4-B38E1FBD0CF2}">
      <dsp:nvSpPr>
        <dsp:cNvPr id="0" name=""/>
        <dsp:cNvSpPr/>
      </dsp:nvSpPr>
      <dsp:spPr>
        <a:xfrm>
          <a:off x="1852679" y="726818"/>
          <a:ext cx="5070382" cy="5070382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DD0A8-9C17-48E6-B3CF-834F856A6E73}">
      <dsp:nvSpPr>
        <dsp:cNvPr id="0" name=""/>
        <dsp:cNvSpPr/>
      </dsp:nvSpPr>
      <dsp:spPr>
        <a:xfrm>
          <a:off x="3249335" y="2123474"/>
          <a:ext cx="2277070" cy="227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ИО = В + О + 5К + П + </a:t>
          </a:r>
          <a:r>
            <a:rPr lang="ru-RU" sz="2400" b="1" kern="1200" dirty="0" err="1" smtClean="0"/>
            <a:t>Рс</a:t>
          </a:r>
          <a:r>
            <a:rPr lang="ru-RU" sz="2400" b="1" kern="1200" dirty="0" smtClean="0"/>
            <a:t> + </a:t>
          </a:r>
          <a:r>
            <a:rPr lang="ru-RU" sz="2400" b="1" kern="1200" dirty="0" err="1" smtClean="0"/>
            <a:t>Рк</a:t>
          </a:r>
          <a:endParaRPr lang="ru-RU" sz="2400" kern="1200" dirty="0"/>
        </a:p>
      </dsp:txBody>
      <dsp:txXfrm>
        <a:off x="3582804" y="2456943"/>
        <a:ext cx="1610132" cy="1610132"/>
      </dsp:txXfrm>
    </dsp:sp>
    <dsp:sp modelId="{839767F0-4D62-490D-A0F5-C61577A58149}">
      <dsp:nvSpPr>
        <dsp:cNvPr id="0" name=""/>
        <dsp:cNvSpPr/>
      </dsp:nvSpPr>
      <dsp:spPr>
        <a:xfrm>
          <a:off x="3586242" y="29449"/>
          <a:ext cx="1603257" cy="150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- видение</a:t>
          </a:r>
          <a:endParaRPr lang="ru-RU" sz="1700" kern="1200" dirty="0"/>
        </a:p>
      </dsp:txBody>
      <dsp:txXfrm>
        <a:off x="3821034" y="250510"/>
        <a:ext cx="1133673" cy="1067379"/>
      </dsp:txXfrm>
    </dsp:sp>
    <dsp:sp modelId="{B6A16C7F-445F-4DE1-9D22-601AABA9D364}">
      <dsp:nvSpPr>
        <dsp:cNvPr id="0" name=""/>
        <dsp:cNvSpPr/>
      </dsp:nvSpPr>
      <dsp:spPr>
        <a:xfrm>
          <a:off x="5617849" y="1093880"/>
          <a:ext cx="1831734" cy="1858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 – определение в школу</a:t>
          </a:r>
          <a:endParaRPr lang="ru-RU" sz="1700" kern="1200" dirty="0"/>
        </a:p>
      </dsp:txBody>
      <dsp:txXfrm>
        <a:off x="5886100" y="1366044"/>
        <a:ext cx="1295232" cy="1314121"/>
      </dsp:txXfrm>
    </dsp:sp>
    <dsp:sp modelId="{0B3791A7-91EF-4D6A-9E0F-97EA8D0651CE}">
      <dsp:nvSpPr>
        <dsp:cNvPr id="0" name=""/>
        <dsp:cNvSpPr/>
      </dsp:nvSpPr>
      <dsp:spPr>
        <a:xfrm>
          <a:off x="5288810" y="3240363"/>
          <a:ext cx="2489812" cy="2521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5К – адаптированные: учебный план, оценка, преподавание, доступная </a:t>
          </a:r>
          <a:r>
            <a:rPr lang="ru-RU" sz="1700" kern="1200" dirty="0" err="1" smtClean="0"/>
            <a:t>среда+признание</a:t>
          </a:r>
          <a:r>
            <a:rPr lang="ru-RU" sz="1700" kern="1200" dirty="0" smtClean="0"/>
            <a:t> права на индивидуальное обучение</a:t>
          </a:r>
          <a:endParaRPr lang="ru-RU" sz="1700" kern="1200" dirty="0"/>
        </a:p>
      </dsp:txBody>
      <dsp:txXfrm>
        <a:off x="5653435" y="3609570"/>
        <a:ext cx="1760562" cy="1782687"/>
      </dsp:txXfrm>
    </dsp:sp>
    <dsp:sp modelId="{CF2EECD9-225B-44EB-B924-89ED59CD0260}">
      <dsp:nvSpPr>
        <dsp:cNvPr id="0" name=""/>
        <dsp:cNvSpPr/>
      </dsp:nvSpPr>
      <dsp:spPr>
        <a:xfrm>
          <a:off x="3518475" y="4956632"/>
          <a:ext cx="1738791" cy="1566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 – поддержка</a:t>
          </a:r>
          <a:endParaRPr lang="ru-RU" sz="1700" kern="1200" dirty="0"/>
        </a:p>
      </dsp:txBody>
      <dsp:txXfrm>
        <a:off x="3773115" y="5186022"/>
        <a:ext cx="1229511" cy="1107593"/>
      </dsp:txXfrm>
    </dsp:sp>
    <dsp:sp modelId="{197EFFC5-3183-44F1-9D4F-84122F2F6AB5}">
      <dsp:nvSpPr>
        <dsp:cNvPr id="0" name=""/>
        <dsp:cNvSpPr/>
      </dsp:nvSpPr>
      <dsp:spPr>
        <a:xfrm>
          <a:off x="1387023" y="3630952"/>
          <a:ext cx="1710004" cy="1739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Рс</a:t>
          </a:r>
          <a:r>
            <a:rPr lang="ru-RU" sz="1700" kern="1200" dirty="0" smtClean="0"/>
            <a:t> – ресурсы</a:t>
          </a:r>
          <a:endParaRPr lang="ru-RU" sz="1700" kern="1200" dirty="0"/>
        </a:p>
      </dsp:txBody>
      <dsp:txXfrm>
        <a:off x="1637447" y="3885758"/>
        <a:ext cx="1209156" cy="1230311"/>
      </dsp:txXfrm>
    </dsp:sp>
    <dsp:sp modelId="{0993868A-9E60-4442-A27F-44B8E6DA314B}">
      <dsp:nvSpPr>
        <dsp:cNvPr id="0" name=""/>
        <dsp:cNvSpPr/>
      </dsp:nvSpPr>
      <dsp:spPr>
        <a:xfrm>
          <a:off x="1365377" y="1211115"/>
          <a:ext cx="1753296" cy="1623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Рк</a:t>
          </a:r>
          <a:r>
            <a:rPr lang="ru-RU" sz="1700" kern="1200" dirty="0" smtClean="0"/>
            <a:t> – руководство</a:t>
          </a:r>
          <a:endParaRPr lang="ru-RU" sz="1700" kern="1200" dirty="0"/>
        </a:p>
      </dsp:txBody>
      <dsp:txXfrm>
        <a:off x="1622141" y="1448941"/>
        <a:ext cx="1239768" cy="1148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8AD77-96E7-4A0C-B7C0-CCF3A3E73167}">
      <dsp:nvSpPr>
        <dsp:cNvPr id="0" name=""/>
        <dsp:cNvSpPr/>
      </dsp:nvSpPr>
      <dsp:spPr>
        <a:xfrm>
          <a:off x="1944218" y="216018"/>
          <a:ext cx="5341193" cy="18549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E896B-2DEF-4025-881F-4D4B53350967}">
      <dsp:nvSpPr>
        <dsp:cNvPr id="0" name=""/>
        <dsp:cNvSpPr/>
      </dsp:nvSpPr>
      <dsp:spPr>
        <a:xfrm>
          <a:off x="3888432" y="4824533"/>
          <a:ext cx="1035115" cy="66247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CF771-392D-4CB1-8E42-3B293C350F69}">
      <dsp:nvSpPr>
        <dsp:cNvPr id="0" name=""/>
        <dsp:cNvSpPr/>
      </dsp:nvSpPr>
      <dsp:spPr>
        <a:xfrm>
          <a:off x="1907696" y="5326794"/>
          <a:ext cx="5221103" cy="1242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РОЛЬ ПЕДАГОГА</a:t>
          </a:r>
          <a:endParaRPr lang="ru-RU" sz="4400" b="1" kern="1200" dirty="0"/>
        </a:p>
      </dsp:txBody>
      <dsp:txXfrm>
        <a:off x="1907696" y="5326794"/>
        <a:ext cx="5221103" cy="1242138"/>
      </dsp:txXfrm>
    </dsp:sp>
    <dsp:sp modelId="{BFA97591-9168-4E2D-8EAA-3F08DF04A4D2}">
      <dsp:nvSpPr>
        <dsp:cNvPr id="0" name=""/>
        <dsp:cNvSpPr/>
      </dsp:nvSpPr>
      <dsp:spPr>
        <a:xfrm>
          <a:off x="3305019" y="2160241"/>
          <a:ext cx="2815659" cy="2048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ЭФФЕКТИВНОЕ РЕШЕНИЕ ВОЗНИКАЮЩИХ ПРОБЛЕМ</a:t>
          </a:r>
          <a:endParaRPr lang="ru-RU" sz="2000" b="1" kern="1200" dirty="0"/>
        </a:p>
      </dsp:txBody>
      <dsp:txXfrm>
        <a:off x="3717363" y="2460245"/>
        <a:ext cx="1990971" cy="1448550"/>
      </dsp:txXfrm>
    </dsp:sp>
    <dsp:sp modelId="{EB96172F-A37A-4EA7-8785-DBCFD7AD2A48}">
      <dsp:nvSpPr>
        <dsp:cNvPr id="0" name=""/>
        <dsp:cNvSpPr/>
      </dsp:nvSpPr>
      <dsp:spPr>
        <a:xfrm>
          <a:off x="2160236" y="441046"/>
          <a:ext cx="2438770" cy="21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ОБУЧЕНИЕ НАВЫКАМ КОМАНДНОЙ РАБОТЫ</a:t>
          </a:r>
          <a:endParaRPr lang="ru-RU" sz="2000" b="1" kern="1200" dirty="0"/>
        </a:p>
      </dsp:txBody>
      <dsp:txXfrm>
        <a:off x="2517386" y="756088"/>
        <a:ext cx="1724470" cy="1521156"/>
      </dsp:txXfrm>
    </dsp:sp>
    <dsp:sp modelId="{0A837D2E-8A72-4AE0-A8CC-0644F06E5558}">
      <dsp:nvSpPr>
        <dsp:cNvPr id="0" name=""/>
        <dsp:cNvSpPr/>
      </dsp:nvSpPr>
      <dsp:spPr>
        <a:xfrm>
          <a:off x="4769233" y="360038"/>
          <a:ext cx="2503572" cy="21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РАЗРАБОТКА ПОДХОДЯЩИХ ЗАДАНИЙ</a:t>
          </a:r>
          <a:endParaRPr lang="ru-RU" sz="2000" b="1" kern="1200" dirty="0"/>
        </a:p>
      </dsp:txBody>
      <dsp:txXfrm>
        <a:off x="5135873" y="675080"/>
        <a:ext cx="1770292" cy="1521156"/>
      </dsp:txXfrm>
    </dsp:sp>
    <dsp:sp modelId="{AA2A83E6-F4DB-479F-A2F9-53FE5DAC299D}">
      <dsp:nvSpPr>
        <dsp:cNvPr id="0" name=""/>
        <dsp:cNvSpPr/>
      </dsp:nvSpPr>
      <dsp:spPr>
        <a:xfrm>
          <a:off x="360025" y="71987"/>
          <a:ext cx="8129909" cy="457971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17FAB-4F93-4EFB-B16E-B468C3E82E85}">
      <dsp:nvSpPr>
        <dsp:cNvPr id="0" name=""/>
        <dsp:cNvSpPr/>
      </dsp:nvSpPr>
      <dsp:spPr>
        <a:xfrm>
          <a:off x="-127414" y="0"/>
          <a:ext cx="5113465" cy="66693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E159B-0BAA-4E6A-B119-D3FC2DF7E270}">
      <dsp:nvSpPr>
        <dsp:cNvPr id="0" name=""/>
        <dsp:cNvSpPr/>
      </dsp:nvSpPr>
      <dsp:spPr>
        <a:xfrm>
          <a:off x="177328" y="424594"/>
          <a:ext cx="6303385" cy="62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Четкие цели, задачи, пошаговая технология систематизации материала</a:t>
          </a:r>
          <a:endParaRPr lang="ru-RU" sz="2400" b="1" kern="1200" dirty="0"/>
        </a:p>
      </dsp:txBody>
      <dsp:txXfrm>
        <a:off x="207914" y="455180"/>
        <a:ext cx="6242213" cy="565383"/>
      </dsp:txXfrm>
    </dsp:sp>
    <dsp:sp modelId="{19E2092A-C3B6-4953-8D3E-F148D5E98439}">
      <dsp:nvSpPr>
        <dsp:cNvPr id="0" name=""/>
        <dsp:cNvSpPr/>
      </dsp:nvSpPr>
      <dsp:spPr>
        <a:xfrm>
          <a:off x="0" y="1196754"/>
          <a:ext cx="7742546" cy="62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Отбор материалов, соответствующих </a:t>
          </a:r>
          <a:r>
            <a:rPr lang="ru-RU" sz="2400" b="1" kern="1200" dirty="0" smtClean="0"/>
            <a:t>уровню </a:t>
          </a:r>
          <a:r>
            <a:rPr lang="ru-RU" sz="2400" b="1" kern="1200" dirty="0" smtClean="0"/>
            <a:t>обучаемого</a:t>
          </a:r>
          <a:endParaRPr lang="ru-RU" sz="2400" b="1" kern="1200" dirty="0"/>
        </a:p>
      </dsp:txBody>
      <dsp:txXfrm>
        <a:off x="30586" y="1227340"/>
        <a:ext cx="7681374" cy="565383"/>
      </dsp:txXfrm>
    </dsp:sp>
    <dsp:sp modelId="{7F423B87-D77C-451F-B387-C8BFB487146C}">
      <dsp:nvSpPr>
        <dsp:cNvPr id="0" name=""/>
        <dsp:cNvSpPr/>
      </dsp:nvSpPr>
      <dsp:spPr>
        <a:xfrm>
          <a:off x="0" y="1988839"/>
          <a:ext cx="8671208" cy="10261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Обучение обучающего: как разъяснять, структурировать материал, как поощрять, реагировать на ошибки, давать обратную связь</a:t>
          </a:r>
          <a:endParaRPr lang="ru-RU" sz="2400" b="1" kern="1200" dirty="0"/>
        </a:p>
      </dsp:txBody>
      <dsp:txXfrm>
        <a:off x="50095" y="2038934"/>
        <a:ext cx="8571018" cy="926007"/>
      </dsp:txXfrm>
    </dsp:sp>
    <dsp:sp modelId="{97CD6576-146D-4303-A166-58BFE3EB7104}">
      <dsp:nvSpPr>
        <dsp:cNvPr id="0" name=""/>
        <dsp:cNvSpPr/>
      </dsp:nvSpPr>
      <dsp:spPr>
        <a:xfrm>
          <a:off x="0" y="3212976"/>
          <a:ext cx="8775077" cy="62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Время работы. Например: 10 мин. 3 раза в неделю, 2 недели</a:t>
          </a:r>
          <a:endParaRPr lang="ru-RU" sz="2400" b="1" kern="1200" dirty="0"/>
        </a:p>
      </dsp:txBody>
      <dsp:txXfrm>
        <a:off x="30586" y="3243562"/>
        <a:ext cx="8713905" cy="565383"/>
      </dsp:txXfrm>
    </dsp:sp>
    <dsp:sp modelId="{3588A05B-E56F-4AD4-9016-598A4BBF6BCA}">
      <dsp:nvSpPr>
        <dsp:cNvPr id="0" name=""/>
        <dsp:cNvSpPr/>
      </dsp:nvSpPr>
      <dsp:spPr>
        <a:xfrm>
          <a:off x="0" y="3933056"/>
          <a:ext cx="7384988" cy="62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Активное наблюдение за процессом обучения</a:t>
          </a:r>
          <a:endParaRPr lang="ru-RU" sz="2400" b="1" kern="1200" dirty="0"/>
        </a:p>
      </dsp:txBody>
      <dsp:txXfrm>
        <a:off x="30586" y="3963642"/>
        <a:ext cx="7323816" cy="565383"/>
      </dsp:txXfrm>
    </dsp:sp>
    <dsp:sp modelId="{7E905419-0CF4-4E2B-BCA9-3866B4336FB5}">
      <dsp:nvSpPr>
        <dsp:cNvPr id="0" name=""/>
        <dsp:cNvSpPr/>
      </dsp:nvSpPr>
      <dsp:spPr>
        <a:xfrm>
          <a:off x="0" y="4725143"/>
          <a:ext cx="8600850" cy="62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Регулярно оценивать процесс обучения, вручать награду обучаемому в конце занятий</a:t>
          </a:r>
          <a:endParaRPr lang="ru-RU" sz="2400" b="1" kern="1200" dirty="0"/>
        </a:p>
      </dsp:txBody>
      <dsp:txXfrm>
        <a:off x="30586" y="4755729"/>
        <a:ext cx="8539678" cy="565383"/>
      </dsp:txXfrm>
    </dsp:sp>
    <dsp:sp modelId="{D9DBDA90-F782-4849-8C3F-31AFD7D69162}">
      <dsp:nvSpPr>
        <dsp:cNvPr id="0" name=""/>
        <dsp:cNvSpPr/>
      </dsp:nvSpPr>
      <dsp:spPr>
        <a:xfrm>
          <a:off x="517155" y="5589238"/>
          <a:ext cx="6734466" cy="62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Поощрение обучающего</a:t>
          </a:r>
          <a:endParaRPr lang="ru-RU" sz="2400" b="1" kern="1200" dirty="0"/>
        </a:p>
      </dsp:txBody>
      <dsp:txXfrm>
        <a:off x="547741" y="5619824"/>
        <a:ext cx="6673294" cy="56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487C-3428-4679-8544-46E071AFD6B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1B7C-1EB6-4055-B7C3-FB50D587E5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3483819"/>
          </a:xfrm>
        </p:spPr>
        <p:txBody>
          <a:bodyPr anchor="t"/>
          <a:lstStyle/>
          <a:p>
            <a:r>
              <a:rPr lang="ru-RU" b="1" dirty="0" smtClean="0"/>
              <a:t>СТРАТЕГИИ ИНКЛЮЗИВНОГО ОБРАЗОВАНИЯ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8280920" cy="1800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Эффективные педагогические технологии</a:t>
            </a:r>
          </a:p>
          <a:p>
            <a:endParaRPr lang="ru-RU" dirty="0"/>
          </a:p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smtClean="0"/>
              <a:t>педагог-психолог, к. </a:t>
            </a:r>
            <a:r>
              <a:rPr lang="ru-RU" dirty="0" err="1" smtClean="0"/>
              <a:t>псх</a:t>
            </a:r>
            <a:r>
              <a:rPr lang="ru-RU" dirty="0" smtClean="0"/>
              <a:t>. н.</a:t>
            </a:r>
          </a:p>
          <a:p>
            <a:pPr algn="r"/>
            <a:r>
              <a:rPr lang="ru-RU" dirty="0" err="1" smtClean="0"/>
              <a:t>Муханова</a:t>
            </a:r>
            <a:r>
              <a:rPr lang="ru-RU" dirty="0" smtClean="0"/>
              <a:t> Н. 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6805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56689771"/>
              </p:ext>
            </p:extLst>
          </p:nvPr>
        </p:nvGraphicFramePr>
        <p:xfrm>
          <a:off x="0" y="116632"/>
          <a:ext cx="9144000" cy="655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УПРАВЛЕНИЕ РИСКАМИ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4205064"/>
          </a:xfrm>
        </p:spPr>
        <p:txBody>
          <a:bodyPr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ОПИШИТЕ РИСКИ</a:t>
            </a:r>
            <a:endParaRPr lang="ru-RU" b="1" dirty="0">
              <a:solidFill>
                <a:prstClr val="black"/>
              </a:solidFill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ОПРЕДЕЛИТЕ ПУТИ ИХ ИХ ПРЕОДОЛЕНИЯ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6085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СТРАТЕГИЯ: ИНКЛЮЗИВНОЕ ОБРАЗОВАНИЕ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Определение: </a:t>
            </a:r>
            <a:r>
              <a:rPr lang="ru-RU" sz="2800" i="1" dirty="0" smtClean="0"/>
              <a:t>обучение детей с особыми образовательными потребностями в общеобразовательной среде.</a:t>
            </a:r>
          </a:p>
          <a:p>
            <a:pPr marL="0" indent="0">
              <a:buNone/>
            </a:pPr>
            <a:r>
              <a:rPr lang="ru-RU" sz="2800" b="1" dirty="0" smtClean="0"/>
              <a:t>Основная идея:</a:t>
            </a:r>
          </a:p>
          <a:p>
            <a:pPr algn="just"/>
            <a:r>
              <a:rPr lang="ru-RU" sz="2800" dirty="0" smtClean="0"/>
              <a:t>обеспечение учащимся с ООП усвоение знания, социальное развитие и повышение самооценки,</a:t>
            </a:r>
          </a:p>
          <a:p>
            <a:pPr algn="just"/>
            <a:r>
              <a:rPr lang="ru-RU" sz="2800" dirty="0"/>
              <a:t>у</a:t>
            </a:r>
            <a:r>
              <a:rPr lang="ru-RU" sz="2800" dirty="0" smtClean="0"/>
              <a:t>чащиеся с ООП имеют право получать образование вместе со сверстниками, у которых нет ООП,</a:t>
            </a:r>
          </a:p>
          <a:p>
            <a:pPr algn="just"/>
            <a:r>
              <a:rPr lang="ru-RU" sz="2800" dirty="0" smtClean="0"/>
              <a:t>инклюзивное образование более экономически эффективно (особенно в сельской местности).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УСПЕХ ИНКЛЮЗИВНОГО ОБРАЗОВАНИЯ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 smtClean="0"/>
              <a:t>В - видение</a:t>
            </a:r>
          </a:p>
          <a:p>
            <a:pPr marL="0" indent="0" algn="just">
              <a:buNone/>
            </a:pPr>
            <a:r>
              <a:rPr lang="ru-RU" sz="3600" dirty="0" smtClean="0"/>
              <a:t>О – определение в школу,</a:t>
            </a:r>
          </a:p>
          <a:p>
            <a:pPr marL="0" indent="0" algn="just">
              <a:buNone/>
            </a:pPr>
            <a:r>
              <a:rPr lang="ru-RU" sz="3600" dirty="0" smtClean="0"/>
              <a:t>5К – адаптированный учебный план, адаптированная оценка, адаптированное преподавание, адаптированная доступная среда, признание права на индивидуальное обучение, </a:t>
            </a:r>
          </a:p>
          <a:p>
            <a:pPr marL="0" indent="0" algn="just">
              <a:buNone/>
            </a:pPr>
            <a:r>
              <a:rPr lang="ru-RU" sz="3600" dirty="0" smtClean="0"/>
              <a:t>П – поддержка,</a:t>
            </a:r>
          </a:p>
          <a:p>
            <a:pPr marL="0" indent="0" algn="just">
              <a:buNone/>
            </a:pPr>
            <a:r>
              <a:rPr lang="ru-RU" sz="3600" dirty="0" err="1" smtClean="0"/>
              <a:t>Рс</a:t>
            </a:r>
            <a:r>
              <a:rPr lang="ru-RU" sz="3600" dirty="0" smtClean="0"/>
              <a:t> – ресурсы.</a:t>
            </a:r>
          </a:p>
          <a:p>
            <a:pPr marL="0" indent="0" algn="just">
              <a:buNone/>
            </a:pPr>
            <a:r>
              <a:rPr lang="ru-RU" sz="3600" dirty="0" err="1" smtClean="0"/>
              <a:t>Рк</a:t>
            </a:r>
            <a:r>
              <a:rPr lang="ru-RU" sz="3600" dirty="0" smtClean="0"/>
              <a:t> – руководство.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92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УСПЕХ ИНКЛЮЗИВНОГО ОБРАЗОВАНИЯ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12879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952959"/>
              </p:ext>
            </p:extLst>
          </p:nvPr>
        </p:nvGraphicFramePr>
        <p:xfrm>
          <a:off x="-69273" y="188640"/>
          <a:ext cx="9144000" cy="655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УПРАВЛЕНИЕ РИСКАМИ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464496" cy="4525963"/>
          </a:xfrm>
        </p:spPr>
        <p:txBody>
          <a:bodyPr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ОПРЕДЕЛИТЕ РИСКИ</a:t>
            </a:r>
            <a:endParaRPr lang="ru-RU" b="1" dirty="0">
              <a:solidFill>
                <a:prstClr val="black"/>
              </a:solidFill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ОПИШИТЕ ПУТИ ИХХ ПРЕОДОЛЕНИЯ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39248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СТРАТЕГИЯ – СОВМЕСТНОЕ ГРУППОВОЕ ОБУЧЕНИЕ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ru-RU" b="1" dirty="0" smtClean="0"/>
              <a:t>Основная идея: </a:t>
            </a:r>
            <a:r>
              <a:rPr lang="ru-RU" dirty="0" smtClean="0"/>
              <a:t>сочетание, совокупность индивидуальной и групповой работы.</a:t>
            </a:r>
          </a:p>
          <a:p>
            <a:pPr marL="0" indent="0" algn="just">
              <a:buNone/>
            </a:pPr>
            <a:r>
              <a:rPr lang="ru-RU" dirty="0" smtClean="0"/>
              <a:t>1. В результате сотрудничества и взаимодействия учащихся возникает синергетический эффект. (результат совместной работы больше суммы результатов).</a:t>
            </a:r>
          </a:p>
          <a:p>
            <a:pPr marL="0" indent="0" algn="just">
              <a:buNone/>
            </a:pPr>
            <a:r>
              <a:rPr lang="ru-RU" dirty="0" smtClean="0"/>
              <a:t>2. Большая часть знаний создается в обществе, т.е. мы учимся у своего окружения.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1229" y="398063"/>
            <a:ext cx="8243147" cy="6271297"/>
            <a:chOff x="499225" y="397102"/>
            <a:chExt cx="7172227" cy="6047021"/>
          </a:xfrm>
        </p:grpSpPr>
        <p:sp>
          <p:nvSpPr>
            <p:cNvPr id="6" name="Полилиния 5"/>
            <p:cNvSpPr/>
            <p:nvPr/>
          </p:nvSpPr>
          <p:spPr>
            <a:xfrm>
              <a:off x="2768502" y="2282195"/>
              <a:ext cx="2756726" cy="2376266"/>
            </a:xfrm>
            <a:custGeom>
              <a:avLst/>
              <a:gdLst>
                <a:gd name="connsiteX0" fmla="*/ 0 w 3284801"/>
                <a:gd name="connsiteY0" fmla="*/ 1188133 h 2376266"/>
                <a:gd name="connsiteX1" fmla="*/ 1642401 w 3284801"/>
                <a:gd name="connsiteY1" fmla="*/ 0 h 2376266"/>
                <a:gd name="connsiteX2" fmla="*/ 3284802 w 3284801"/>
                <a:gd name="connsiteY2" fmla="*/ 1188133 h 2376266"/>
                <a:gd name="connsiteX3" fmla="*/ 1642401 w 3284801"/>
                <a:gd name="connsiteY3" fmla="*/ 2376266 h 2376266"/>
                <a:gd name="connsiteX4" fmla="*/ 0 w 3284801"/>
                <a:gd name="connsiteY4" fmla="*/ 1188133 h 237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801" h="2376266">
                  <a:moveTo>
                    <a:pt x="0" y="1188133"/>
                  </a:moveTo>
                  <a:cubicBezTo>
                    <a:pt x="0" y="531945"/>
                    <a:pt x="735328" y="0"/>
                    <a:pt x="1642401" y="0"/>
                  </a:cubicBezTo>
                  <a:cubicBezTo>
                    <a:pt x="2549474" y="0"/>
                    <a:pt x="3284802" y="531945"/>
                    <a:pt x="3284802" y="1188133"/>
                  </a:cubicBezTo>
                  <a:cubicBezTo>
                    <a:pt x="3284802" y="1844321"/>
                    <a:pt x="2549474" y="2376266"/>
                    <a:pt x="1642401" y="2376266"/>
                  </a:cubicBezTo>
                  <a:cubicBezTo>
                    <a:pt x="735328" y="2376266"/>
                    <a:pt x="0" y="1844321"/>
                    <a:pt x="0" y="118813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8828" tIns="365776" rIns="498828" bIns="36577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СОВМЕСТНОЕ </a:t>
              </a:r>
              <a:r>
                <a:rPr lang="ru-RU" sz="2800" b="1" kern="1200" dirty="0" smtClean="0">
                  <a:solidFill>
                    <a:srgbClr val="FF0000"/>
                  </a:solidFill>
                </a:rPr>
                <a:t>ГРУППОВОЕ</a:t>
              </a:r>
              <a:r>
                <a:rPr lang="ru-RU" sz="2800" b="1" kern="1200" dirty="0" smtClean="0"/>
                <a:t> ОБУЧЕНИЕ</a:t>
              </a:r>
              <a:endParaRPr lang="ru-RU" sz="28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63936" y="397102"/>
              <a:ext cx="4949585" cy="1230738"/>
            </a:xfrm>
            <a:custGeom>
              <a:avLst/>
              <a:gdLst>
                <a:gd name="connsiteX0" fmla="*/ 0 w 5468362"/>
                <a:gd name="connsiteY0" fmla="*/ 610322 h 1220644"/>
                <a:gd name="connsiteX1" fmla="*/ 2734181 w 5468362"/>
                <a:gd name="connsiteY1" fmla="*/ 0 h 1220644"/>
                <a:gd name="connsiteX2" fmla="*/ 5468362 w 5468362"/>
                <a:gd name="connsiteY2" fmla="*/ 610322 h 1220644"/>
                <a:gd name="connsiteX3" fmla="*/ 2734181 w 5468362"/>
                <a:gd name="connsiteY3" fmla="*/ 1220644 h 1220644"/>
                <a:gd name="connsiteX4" fmla="*/ 0 w 5468362"/>
                <a:gd name="connsiteY4" fmla="*/ 610322 h 122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8362" h="1220644">
                  <a:moveTo>
                    <a:pt x="0" y="610322"/>
                  </a:moveTo>
                  <a:cubicBezTo>
                    <a:pt x="0" y="273250"/>
                    <a:pt x="1224135" y="0"/>
                    <a:pt x="2734181" y="0"/>
                  </a:cubicBezTo>
                  <a:cubicBezTo>
                    <a:pt x="4244227" y="0"/>
                    <a:pt x="5468362" y="273250"/>
                    <a:pt x="5468362" y="610322"/>
                  </a:cubicBezTo>
                  <a:cubicBezTo>
                    <a:pt x="5468362" y="947394"/>
                    <a:pt x="4244227" y="1220644"/>
                    <a:pt x="2734181" y="1220644"/>
                  </a:cubicBezTo>
                  <a:cubicBezTo>
                    <a:pt x="1224135" y="1220644"/>
                    <a:pt x="0" y="947394"/>
                    <a:pt x="0" y="61032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8603" tIns="196539" rIns="818603" bIns="19653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ВЗАИМОЗАВИСИМОСТЬ ОТ ЦЕЛИ</a:t>
              </a:r>
              <a:endParaRPr lang="ru-RU" sz="28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17028956">
              <a:off x="4991256" y="2609428"/>
              <a:ext cx="4139325" cy="1221066"/>
            </a:xfrm>
            <a:custGeom>
              <a:avLst/>
              <a:gdLst>
                <a:gd name="connsiteX0" fmla="*/ 0 w 4177139"/>
                <a:gd name="connsiteY0" fmla="*/ 828127 h 1656253"/>
                <a:gd name="connsiteX1" fmla="*/ 2088570 w 4177139"/>
                <a:gd name="connsiteY1" fmla="*/ 0 h 1656253"/>
                <a:gd name="connsiteX2" fmla="*/ 4177140 w 4177139"/>
                <a:gd name="connsiteY2" fmla="*/ 828127 h 1656253"/>
                <a:gd name="connsiteX3" fmla="*/ 2088570 w 4177139"/>
                <a:gd name="connsiteY3" fmla="*/ 1656254 h 1656253"/>
                <a:gd name="connsiteX4" fmla="*/ 0 w 4177139"/>
                <a:gd name="connsiteY4" fmla="*/ 828127 h 16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139" h="1656253">
                  <a:moveTo>
                    <a:pt x="0" y="828127"/>
                  </a:moveTo>
                  <a:cubicBezTo>
                    <a:pt x="0" y="370765"/>
                    <a:pt x="935085" y="0"/>
                    <a:pt x="2088570" y="0"/>
                  </a:cubicBezTo>
                  <a:cubicBezTo>
                    <a:pt x="3242055" y="0"/>
                    <a:pt x="4177140" y="370765"/>
                    <a:pt x="4177140" y="828127"/>
                  </a:cubicBezTo>
                  <a:cubicBezTo>
                    <a:pt x="4177140" y="1285489"/>
                    <a:pt x="3242055" y="1656254"/>
                    <a:pt x="2088570" y="1656254"/>
                  </a:cubicBezTo>
                  <a:cubicBezTo>
                    <a:pt x="935085" y="1656254"/>
                    <a:pt x="0" y="1285489"/>
                    <a:pt x="0" y="8281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9507" tIns="260333" rIns="629508" bIns="26033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ЗАВИСИМОСТЬ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ОТ ФОРМЫ ПООЩРЕНИЯ</a:t>
              </a:r>
              <a:endParaRPr lang="ru-RU" sz="28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63936" y="5228239"/>
              <a:ext cx="4949585" cy="1215884"/>
            </a:xfrm>
            <a:custGeom>
              <a:avLst/>
              <a:gdLst>
                <a:gd name="connsiteX0" fmla="*/ 0 w 5421016"/>
                <a:gd name="connsiteY0" fmla="*/ 653349 h 1306698"/>
                <a:gd name="connsiteX1" fmla="*/ 2710508 w 5421016"/>
                <a:gd name="connsiteY1" fmla="*/ 0 h 1306698"/>
                <a:gd name="connsiteX2" fmla="*/ 5421016 w 5421016"/>
                <a:gd name="connsiteY2" fmla="*/ 653349 h 1306698"/>
                <a:gd name="connsiteX3" fmla="*/ 2710508 w 5421016"/>
                <a:gd name="connsiteY3" fmla="*/ 1306698 h 1306698"/>
                <a:gd name="connsiteX4" fmla="*/ 0 w 5421016"/>
                <a:gd name="connsiteY4" fmla="*/ 653349 h 130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1016" h="1306698">
                  <a:moveTo>
                    <a:pt x="0" y="653349"/>
                  </a:moveTo>
                  <a:cubicBezTo>
                    <a:pt x="0" y="292514"/>
                    <a:pt x="1213536" y="0"/>
                    <a:pt x="2710508" y="0"/>
                  </a:cubicBezTo>
                  <a:cubicBezTo>
                    <a:pt x="4207480" y="0"/>
                    <a:pt x="5421016" y="292514"/>
                    <a:pt x="5421016" y="653349"/>
                  </a:cubicBezTo>
                  <a:cubicBezTo>
                    <a:pt x="5421016" y="1014184"/>
                    <a:pt x="4207480" y="1306698"/>
                    <a:pt x="2710508" y="1306698"/>
                  </a:cubicBezTo>
                  <a:cubicBezTo>
                    <a:pt x="1213536" y="1306698"/>
                    <a:pt x="0" y="1014184"/>
                    <a:pt x="0" y="65334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1669" tIns="209141" rIns="811669" bIns="20914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ВЗАИМОЗАВИСИМОСТЬ ОТ РЕСУРСОВ</a:t>
              </a:r>
              <a:endParaRPr lang="ru-RU" sz="28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4422733">
              <a:off x="-821260" y="2802810"/>
              <a:ext cx="4046746" cy="1405775"/>
            </a:xfrm>
            <a:custGeom>
              <a:avLst/>
              <a:gdLst>
                <a:gd name="connsiteX0" fmla="*/ 0 w 3472908"/>
                <a:gd name="connsiteY0" fmla="*/ 901843 h 1803686"/>
                <a:gd name="connsiteX1" fmla="*/ 1736454 w 3472908"/>
                <a:gd name="connsiteY1" fmla="*/ 0 h 1803686"/>
                <a:gd name="connsiteX2" fmla="*/ 3472908 w 3472908"/>
                <a:gd name="connsiteY2" fmla="*/ 901843 h 1803686"/>
                <a:gd name="connsiteX3" fmla="*/ 1736454 w 3472908"/>
                <a:gd name="connsiteY3" fmla="*/ 1803686 h 1803686"/>
                <a:gd name="connsiteX4" fmla="*/ 0 w 3472908"/>
                <a:gd name="connsiteY4" fmla="*/ 901843 h 180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2908" h="1803686">
                  <a:moveTo>
                    <a:pt x="0" y="901843"/>
                  </a:moveTo>
                  <a:cubicBezTo>
                    <a:pt x="0" y="403769"/>
                    <a:pt x="777437" y="0"/>
                    <a:pt x="1736454" y="0"/>
                  </a:cubicBezTo>
                  <a:cubicBezTo>
                    <a:pt x="2695471" y="0"/>
                    <a:pt x="3472908" y="403769"/>
                    <a:pt x="3472908" y="901843"/>
                  </a:cubicBezTo>
                  <a:cubicBezTo>
                    <a:pt x="3472908" y="1399917"/>
                    <a:pt x="2695471" y="1803686"/>
                    <a:pt x="1736454" y="1803686"/>
                  </a:cubicBezTo>
                  <a:cubicBezTo>
                    <a:pt x="777437" y="1803686"/>
                    <a:pt x="0" y="1399917"/>
                    <a:pt x="0" y="9018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6376" tIns="281924" rIns="526375" bIns="28192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ЗАВИСИМОСТЬ ОТ РОЛИ</a:t>
              </a:r>
              <a:endParaRPr lang="ru-RU" sz="2800" kern="1200" dirty="0"/>
            </a:p>
          </p:txBody>
        </p:sp>
      </p:grpSp>
      <p:cxnSp>
        <p:nvCxnSpPr>
          <p:cNvPr id="16" name="Прямая со стрелкой 15"/>
          <p:cNvCxnSpPr>
            <a:stCxn id="6" idx="0"/>
          </p:cNvCxnSpPr>
          <p:nvPr/>
        </p:nvCxnSpPr>
        <p:spPr>
          <a:xfrm>
            <a:off x="3019343" y="3585272"/>
            <a:ext cx="768962" cy="803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0"/>
          </p:cNvCxnSpPr>
          <p:nvPr/>
        </p:nvCxnSpPr>
        <p:spPr>
          <a:xfrm>
            <a:off x="3019343" y="3585272"/>
            <a:ext cx="768962" cy="800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верх 1"/>
          <p:cNvSpPr/>
          <p:nvPr/>
        </p:nvSpPr>
        <p:spPr>
          <a:xfrm rot="16200000">
            <a:off x="2323977" y="2935458"/>
            <a:ext cx="446900" cy="9438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>
            <a:off x="4494902" y="1628801"/>
            <a:ext cx="426153" cy="7242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5400000">
            <a:off x="6421178" y="2912706"/>
            <a:ext cx="484632" cy="9516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94902" y="4817471"/>
            <a:ext cx="387605" cy="590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9399747"/>
              </p:ext>
            </p:extLst>
          </p:nvPr>
        </p:nvGraphicFramePr>
        <p:xfrm>
          <a:off x="107504" y="116632"/>
          <a:ext cx="903649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СТРАТЕГИЯ: «КУЛЬТУРА ШКОЛЫ»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625989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Основная идея </a:t>
            </a:r>
            <a:r>
              <a:rPr lang="ru-RU" dirty="0" smtClean="0"/>
              <a:t>для инклюзивных школ.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Стойкая приверженность идее разнообразия.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Уважение к другим культурам.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Установление высоких, но реалистичных стандартов.</a:t>
            </a:r>
          </a:p>
          <a:p>
            <a:pPr>
              <a:buNone/>
            </a:pPr>
            <a:r>
              <a:rPr lang="ru-RU" dirty="0" smtClean="0"/>
              <a:t>Культура школы отражает ее идентичность.</a:t>
            </a:r>
          </a:p>
          <a:p>
            <a:pPr algn="just">
              <a:buNone/>
            </a:pPr>
            <a:r>
              <a:rPr lang="ru-RU" dirty="0" smtClean="0"/>
              <a:t>		Включает в себя поведение друг по отношению к другу всех субъектов образовательного процесса.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УПРАВЛЕНИЕ РИСКАМИ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525963"/>
          </a:xfrm>
        </p:spPr>
        <p:txBody>
          <a:bodyPr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ОПРЕДЕЛИТЕ РИСКИ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ОПИШИТЕ ПУТИ ИХ ПРЕОДОЛЕНИЯ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1044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СТРАТЕГИЯ: «ВЗАИМНОЕ ОБУЧЕНИЕ СВЕРСТНИКОВ»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ru-RU" b="1" dirty="0" smtClean="0"/>
              <a:t>Основная идея: </a:t>
            </a:r>
            <a:r>
              <a:rPr lang="ru-RU" dirty="0" smtClean="0"/>
              <a:t>обучение обучаемого под руководством учителя.</a:t>
            </a:r>
          </a:p>
          <a:p>
            <a:pPr marL="0" indent="0" algn="just">
              <a:buNone/>
            </a:pPr>
            <a:r>
              <a:rPr lang="ru-RU" b="1" dirty="0" smtClean="0"/>
              <a:t>Применение: </a:t>
            </a:r>
            <a:r>
              <a:rPr lang="ru-RU" dirty="0" smtClean="0"/>
              <a:t>отработка навыков, умений, повторение и закрепление пройденного материала.</a:t>
            </a:r>
          </a:p>
          <a:p>
            <a:pPr marL="0" indent="0" algn="just">
              <a:buNone/>
            </a:pPr>
            <a:r>
              <a:rPr lang="ru-RU" b="1" dirty="0" smtClean="0"/>
              <a:t>Не подходит </a:t>
            </a:r>
            <a:r>
              <a:rPr lang="ru-RU" dirty="0" smtClean="0"/>
              <a:t>для первоначального изучения нового материала.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62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ПОЛЬЗА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ученикам уделяется больше внимания, задания соответствуют их способностям; есть дополнительное время на их выполнение, упражнения повторяются; есть немедленная обратная связь и поддержка со стороны сверстников.</a:t>
            </a:r>
          </a:p>
          <a:p>
            <a:pPr algn="just"/>
            <a:r>
              <a:rPr lang="ru-RU" dirty="0" smtClean="0"/>
              <a:t>обучающие расширяют и развивают собственные знания и навыки; растет их уверенность в себе; формируется чуткость к окружающим,</a:t>
            </a:r>
          </a:p>
          <a:p>
            <a:pPr algn="just"/>
            <a:r>
              <a:rPr lang="ru-RU" dirty="0" smtClean="0"/>
              <a:t>педагогам </a:t>
            </a:r>
            <a:r>
              <a:rPr lang="ru-RU" dirty="0" smtClean="0"/>
              <a:t>- позволяет повысить уровень взаимодействия в классе, дает дополнительное время для занятий с другими учениками,</a:t>
            </a:r>
          </a:p>
          <a:p>
            <a:pPr algn="just"/>
            <a:r>
              <a:rPr lang="ru-RU" dirty="0" smtClean="0"/>
              <a:t>системе  образования – повысить экономическую эффективность.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1378202"/>
              </p:ext>
            </p:extLst>
          </p:nvPr>
        </p:nvGraphicFramePr>
        <p:xfrm>
          <a:off x="179512" y="0"/>
          <a:ext cx="885698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9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УПРАВЛЕНИЕ РИСКАМИ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ОПРЕДЕЛИТЕ РИСКИ</a:t>
            </a:r>
            <a:endParaRPr lang="ru-RU" b="1" dirty="0">
              <a:solidFill>
                <a:prstClr val="black"/>
              </a:solidFill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ОПИШИТЕ ПУТИ ИХ ПРЕОДОЛЕНИЯ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176464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СТРАТЕГИЯ «ПСИХОЛОГИЧЕСКИЙ КЛИМАТ В КЛАССЕ»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Основной принцип: </a:t>
            </a:r>
            <a:r>
              <a:rPr lang="ru-RU" dirty="0" smtClean="0"/>
              <a:t>создание благоприятной психологической обстановки, способствующей обучению и развитию.</a:t>
            </a:r>
          </a:p>
          <a:p>
            <a:pPr marL="0" indent="0" algn="just">
              <a:buNone/>
            </a:pPr>
            <a:r>
              <a:rPr lang="en-US" b="1" dirty="0" smtClean="0"/>
              <a:t>III </a:t>
            </a:r>
            <a:r>
              <a:rPr lang="ru-RU" b="1" dirty="0" smtClean="0"/>
              <a:t>фактора: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Отношения: </a:t>
            </a:r>
            <a:r>
              <a:rPr lang="ru-RU" dirty="0" smtClean="0"/>
              <a:t>степень поддержки и взаимопомощи.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Личностное развитие: </a:t>
            </a:r>
            <a:r>
              <a:rPr lang="ru-RU" dirty="0" smtClean="0"/>
              <a:t>уровень личностного роста и самосовершенствования.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Поддержание системы в определенном состоянии: </a:t>
            </a:r>
            <a:r>
              <a:rPr lang="ru-RU" dirty="0" smtClean="0"/>
              <a:t>порядок в классе, степень понимания педагогами целей своей деятельности, постоянный контроль и готовность к переменам.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61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«ПСИХОЛОГИЧЕСКИЙ КЛИМАТ В КЛАССЕ»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 anchor="ctr">
            <a:norm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отношения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. Ориентация на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процесс,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личностное 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развитие. Помогите ученикам ставить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цели,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создание 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мотивирующего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окружения,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системная 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поддержка. Формирование амбициозных, но реалистичных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ожиданий,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установление 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четких правил и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границ.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025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УПРАВЛЕНИЕ РИСКАМИ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ОПИШИТЕ РИСКИ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</a:rPr>
              <a:t>ОПРЕДЕЛИТЕ ПУТИ ИХ ПРЕОДОЛЕНИЯ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5365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2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584176"/>
          </a:xfrm>
        </p:spPr>
        <p:txBody>
          <a:bodyPr anchor="t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КАКАЯ СТРАТЕГИЯ БОЛЕЕ ВСЕГО ПОДХОДИТ ДЛЯ </a:t>
            </a: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>РОССИЙСКОЙ </a:t>
            </a: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СИСТЕМЫ ОБРАЗВАНИЯ?</a:t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988840"/>
            <a:ext cx="64087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352928" cy="6624736"/>
          </a:xfrm>
        </p:spPr>
      </p:pic>
    </p:spTree>
    <p:extLst>
      <p:ext uri="{BB962C8B-B14F-4D97-AF65-F5344CB8AC3E}">
        <p14:creationId xmlns:p14="http://schemas.microsoft.com/office/powerpoint/2010/main" val="41016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«КУЛЬТУРА ШКОЛЫ» (роль руководства)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24744"/>
            <a:ext cx="8572560" cy="5472608"/>
          </a:xfrm>
        </p:spPr>
        <p:txBody>
          <a:bodyPr/>
          <a:lstStyle/>
          <a:p>
            <a:r>
              <a:rPr lang="ru-RU" sz="2800" dirty="0" smtClean="0"/>
              <a:t>разработка и продвижение видения,</a:t>
            </a:r>
          </a:p>
          <a:p>
            <a:r>
              <a:rPr lang="ru-RU" sz="2800" dirty="0" smtClean="0"/>
              <a:t>поощрение и признание тех, кто пропагандирует инклюзию,</a:t>
            </a:r>
          </a:p>
          <a:p>
            <a:r>
              <a:rPr lang="ru-RU" sz="2800" dirty="0" smtClean="0"/>
              <a:t>привлечение ресурсов,</a:t>
            </a:r>
          </a:p>
          <a:p>
            <a:r>
              <a:rPr lang="ru-RU" sz="2800" dirty="0" smtClean="0"/>
              <a:t>изменение стандартных организационных процедур,</a:t>
            </a:r>
          </a:p>
          <a:p>
            <a:r>
              <a:rPr lang="ru-RU" sz="2800" dirty="0" smtClean="0"/>
              <a:t>отслеживание улучшений,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реодоление трудностей.</a:t>
            </a:r>
          </a:p>
          <a:p>
            <a:pPr marL="0" indent="0">
              <a:buNone/>
            </a:pPr>
            <a:r>
              <a:rPr lang="ru-RU" sz="2800" b="1" dirty="0" smtClean="0"/>
              <a:t>Основное условие эффективности - сокращение размера класса до 15 чел.</a:t>
            </a:r>
            <a:endParaRPr lang="ru-RU" sz="2800" b="1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720080"/>
          </a:xfrm>
        </p:spPr>
        <p:txBody>
          <a:bodyPr anchor="t">
            <a:normAutofit fontScale="9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ru-RU" b="1" dirty="0" smtClean="0"/>
              <a:t>Практика (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Отношения. Ориентация на процесс</a:t>
            </a:r>
            <a:r>
              <a:rPr lang="ru-RU" sz="2700" b="1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  <a:r>
              <a:rPr lang="ru-RU" b="1" dirty="0" smtClean="0">
                <a:solidFill>
                  <a:prstClr val="black"/>
                </a:solidFill>
              </a:rPr>
              <a:t>)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pPr marL="177800" indent="-177800" algn="just"/>
            <a:r>
              <a:rPr lang="ru-RU" sz="2300" dirty="0" smtClean="0"/>
              <a:t>понимаете эмоции/переживания учеников, их влияние на мотивацию к обучению,</a:t>
            </a:r>
          </a:p>
          <a:p>
            <a:pPr marL="177800" indent="-177800" algn="just"/>
            <a:r>
              <a:rPr lang="ru-RU" sz="2300" dirty="0" smtClean="0"/>
              <a:t>создаете окружение, которое усиливает положительные эмоции и ослабляет негативные,</a:t>
            </a:r>
          </a:p>
          <a:p>
            <a:pPr marL="177800" indent="-177800" algn="just"/>
            <a:r>
              <a:rPr lang="ru-RU" sz="2300" dirty="0" smtClean="0"/>
              <a:t>используете положительные эмоции в процессе обучения,</a:t>
            </a:r>
          </a:p>
          <a:p>
            <a:pPr marL="177800" indent="-177800" algn="just"/>
            <a:r>
              <a:rPr lang="ru-RU" sz="2300" dirty="0" smtClean="0"/>
              <a:t>создаете окружение: стабильное, повторяемое, безопасное, теплое, эмпатичное, поддерживающее, вселяющее уверенность, чувство сопричастности, справедливое, спокойное,</a:t>
            </a:r>
          </a:p>
          <a:p>
            <a:pPr marL="177800" indent="-177800" algn="just"/>
            <a:r>
              <a:rPr lang="ru-RU" sz="2300" dirty="0" smtClean="0"/>
              <a:t>постоянно даете понять учащимся, что они нужны всему классу, их полностью принимают, несмотря на сложности в учебе,</a:t>
            </a:r>
          </a:p>
          <a:p>
            <a:pPr marL="177800" indent="-177800" algn="just"/>
            <a:r>
              <a:rPr lang="ru-RU" sz="2300" dirty="0" smtClean="0"/>
              <a:t>создаете аутентичные отношения,</a:t>
            </a:r>
          </a:p>
          <a:p>
            <a:pPr marL="177800" indent="-177800" algn="just"/>
            <a:r>
              <a:rPr lang="ru-RU" sz="2300" dirty="0" smtClean="0"/>
              <a:t>поддерживаете учеников, создавая желание идти в школу,</a:t>
            </a:r>
          </a:p>
          <a:p>
            <a:pPr marL="177800" indent="-177800" algn="just"/>
            <a:r>
              <a:rPr lang="ru-RU" sz="2300" dirty="0" smtClean="0"/>
              <a:t>отводите каждому в классе свою, важную роль, создаете «сообщество учеников»,</a:t>
            </a:r>
          </a:p>
          <a:p>
            <a:pPr marL="177800" indent="-177800" algn="just"/>
            <a:r>
              <a:rPr lang="ru-RU" sz="2300" dirty="0" smtClean="0"/>
              <a:t>используете юмор, чтобы снять напряжение.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076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prstClr val="black"/>
                </a:solidFill>
              </a:rPr>
              <a:t>Практика</a:t>
            </a:r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>Личностное 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развитие. Помогите ученикам ставить цели 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97360"/>
            <a:ext cx="8784976" cy="5760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ставить цели как в учебе, так и в  поведении,</a:t>
            </a:r>
          </a:p>
          <a:p>
            <a:pPr algn="just"/>
            <a:r>
              <a:rPr lang="ru-RU" dirty="0" smtClean="0"/>
              <a:t>часто говорить о целях и о том, как учеба помогает в их достижении,</a:t>
            </a:r>
          </a:p>
          <a:p>
            <a:pPr algn="just"/>
            <a:r>
              <a:rPr lang="ru-RU" dirty="0" smtClean="0"/>
              <a:t>подчеркивать, что освоение материала важнее, чем демонстрация способностей и превосходства над одноклассниками,</a:t>
            </a:r>
          </a:p>
          <a:p>
            <a:pPr algn="just"/>
            <a:r>
              <a:rPr lang="ru-RU" dirty="0" smtClean="0"/>
              <a:t>преобразовывать нечеткие, общие цели в конкретные намерения, обязательства, задачи,</a:t>
            </a:r>
          </a:p>
          <a:p>
            <a:pPr algn="just"/>
            <a:r>
              <a:rPr lang="ru-RU" dirty="0" smtClean="0"/>
              <a:t>в достижении целей использовать прямую, постоянную обратную связь,</a:t>
            </a:r>
          </a:p>
          <a:p>
            <a:pPr algn="just"/>
            <a:r>
              <a:rPr lang="ru-RU" dirty="0" smtClean="0"/>
              <a:t>помогать ученикам в постановке краткосрочных целей,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оощрять постановку долгосрочных целей,</a:t>
            </a:r>
          </a:p>
          <a:p>
            <a:pPr algn="just"/>
            <a:r>
              <a:rPr lang="ru-RU" dirty="0" smtClean="0"/>
              <a:t>помогать расставлять приоритеты и делать выбор между противоречивыми целями.</a:t>
            </a:r>
          </a:p>
          <a:p>
            <a:endParaRPr lang="ru-RU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44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00" y="260648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Практика </a:t>
            </a:r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Создание мотивирующего окружения 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 anchor="ctr">
            <a:normAutofit/>
          </a:bodyPr>
          <a:lstStyle/>
          <a:p>
            <a:pPr algn="just"/>
            <a:r>
              <a:rPr lang="ru-RU" dirty="0" smtClean="0"/>
              <a:t>есть пределы ваших возможностей; ученики несут ответственность за свое обучение,</a:t>
            </a:r>
          </a:p>
          <a:p>
            <a:pPr algn="just"/>
            <a:r>
              <a:rPr lang="ru-RU" dirty="0" smtClean="0"/>
              <a:t>осторожно решайте хронические проблемы с мотивацией: «терпение – это добродетель».</a:t>
            </a:r>
          </a:p>
          <a:p>
            <a:pPr algn="just"/>
            <a:r>
              <a:rPr lang="ru-RU" dirty="0"/>
              <a:t>ц</a:t>
            </a:r>
            <a:r>
              <a:rPr lang="ru-RU" dirty="0" smtClean="0"/>
              <a:t>ели, эмоции  и представления человека – неотъемлемая часть его жизни,</a:t>
            </a:r>
          </a:p>
          <a:p>
            <a:pPr algn="just"/>
            <a:r>
              <a:rPr lang="ru-RU" dirty="0" smtClean="0"/>
              <a:t>будьте терпеливы, но тверды в своих требованиях,</a:t>
            </a:r>
          </a:p>
          <a:p>
            <a:pPr algn="just"/>
            <a:r>
              <a:rPr lang="ru-RU" dirty="0"/>
              <a:t>х</a:t>
            </a:r>
            <a:r>
              <a:rPr lang="ru-RU" dirty="0" smtClean="0"/>
              <a:t>отя бы один раз в неделю проводите время с каждым из учеников отдельно.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Практика </a:t>
            </a:r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ru-RU" sz="3000" b="1" dirty="0">
                <a:solidFill>
                  <a:prstClr val="black"/>
                </a:solidFill>
                <a:ea typeface="+mn-ea"/>
                <a:cs typeface="+mn-cs"/>
              </a:rPr>
              <a:t>Системная поддержка. Формирование амбициозных, но реалистичных </a:t>
            </a:r>
            <a:r>
              <a:rPr lang="ru-RU" sz="3000" b="1" dirty="0" smtClean="0">
                <a:solidFill>
                  <a:prstClr val="black"/>
                </a:solidFill>
                <a:ea typeface="+mn-ea"/>
                <a:cs typeface="+mn-cs"/>
              </a:rPr>
              <a:t>ожиданий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верить в то, что все ученики могут учиться, освоить учебную программу,</a:t>
            </a:r>
          </a:p>
          <a:p>
            <a:pPr algn="just"/>
            <a:r>
              <a:rPr lang="ru-RU" dirty="0" smtClean="0"/>
              <a:t>стремиться повышать ожидания учеников и родителей,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омочь ученикам осознать, что </a:t>
            </a:r>
            <a:r>
              <a:rPr lang="ru-RU" dirty="0" err="1" smtClean="0"/>
              <a:t>упех</a:t>
            </a:r>
            <a:r>
              <a:rPr lang="ru-RU" dirty="0" smtClean="0"/>
              <a:t> зависит на только от способностей, но и от затраченных усилий,</a:t>
            </a:r>
          </a:p>
          <a:p>
            <a:pPr algn="just"/>
            <a:r>
              <a:rPr lang="ru-RU" dirty="0" smtClean="0"/>
              <a:t>не требовать невозможного, развивать веру в собственные способности.</a:t>
            </a:r>
          </a:p>
          <a:p>
            <a:pPr algn="just"/>
            <a:r>
              <a:rPr lang="ru-RU" dirty="0"/>
              <a:t>д</a:t>
            </a:r>
            <a:r>
              <a:rPr lang="ru-RU" dirty="0" smtClean="0"/>
              <a:t>авать ученикам достаточно времени на обсуждение материала и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Практика </a:t>
            </a:r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ru-RU" sz="2500" b="1" dirty="0">
                <a:solidFill>
                  <a:prstClr val="black"/>
                </a:solidFill>
                <a:ea typeface="+mn-ea"/>
                <a:cs typeface="+mn-cs"/>
              </a:rPr>
              <a:t>Установление четких правил и </a:t>
            </a:r>
            <a:r>
              <a:rPr lang="ru-RU" sz="2500" b="1" dirty="0" smtClean="0">
                <a:solidFill>
                  <a:prstClr val="black"/>
                </a:solidFill>
                <a:ea typeface="+mn-ea"/>
                <a:cs typeface="+mn-cs"/>
              </a:rPr>
              <a:t>границ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понимать, что правила, ожидания и обязанности являются важным компонентом обучения,</a:t>
            </a:r>
          </a:p>
          <a:p>
            <a:pPr algn="just"/>
            <a:r>
              <a:rPr lang="ru-RU" dirty="0" smtClean="0"/>
              <a:t>свести требования к минимуму, необходимому для того, чтобы поддерживать порядок в классе,</a:t>
            </a:r>
          </a:p>
          <a:p>
            <a:pPr algn="just"/>
            <a:r>
              <a:rPr lang="ru-RU" dirty="0" smtClean="0"/>
              <a:t>говорить о правилах в положительных, а не в отрицательных формулировках,</a:t>
            </a:r>
          </a:p>
          <a:p>
            <a:pPr algn="just"/>
            <a:r>
              <a:rPr lang="ru-RU" dirty="0" smtClean="0"/>
              <a:t>убедиться в том, что правила одинаковы для всех,</a:t>
            </a:r>
          </a:p>
          <a:p>
            <a:pPr algn="just"/>
            <a:r>
              <a:rPr lang="ru-RU" dirty="0" smtClean="0"/>
              <a:t>правила должны разрабатываться с участием учеников и педагогов, чтобы все взяли ответственность за их выполнение,</a:t>
            </a:r>
          </a:p>
          <a:p>
            <a:pPr algn="just"/>
            <a:r>
              <a:rPr lang="ru-RU" dirty="0" smtClean="0"/>
              <a:t>планировать и репетировать переход от одного действия к другому, использовать подсказки,</a:t>
            </a:r>
          </a:p>
          <a:p>
            <a:pPr algn="just"/>
            <a:r>
              <a:rPr lang="ru-RU" dirty="0" smtClean="0"/>
              <a:t>быть твердым, но не авторитарным (дисциплина важна, но не достаточна для успешной учебы).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3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Практика </a:t>
            </a:r>
            <a:r>
              <a:rPr lang="ru-RU" sz="4000" b="1" dirty="0" smtClean="0">
                <a:solidFill>
                  <a:prstClr val="black"/>
                </a:solidFill>
              </a:rPr>
              <a:t/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ru-RU" sz="3000" b="1" dirty="0">
                <a:solidFill>
                  <a:prstClr val="black"/>
                </a:solidFill>
                <a:ea typeface="+mn-ea"/>
                <a:cs typeface="+mn-cs"/>
              </a:rPr>
              <a:t>Определение позиции учителя в пространстве </a:t>
            </a:r>
            <a:r>
              <a:rPr lang="ru-RU" sz="3000" b="1" dirty="0" smtClean="0">
                <a:solidFill>
                  <a:prstClr val="black"/>
                </a:solidFill>
                <a:ea typeface="+mn-ea"/>
                <a:cs typeface="+mn-cs"/>
              </a:rPr>
              <a:t>класса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находитесь там, где вас хорошо видно.</a:t>
            </a:r>
          </a:p>
          <a:p>
            <a:pPr algn="just"/>
            <a:r>
              <a:rPr lang="ru-RU" dirty="0" smtClean="0"/>
              <a:t>устанавливайте зрительный контакт с учениками, это предупреждает нежелательное поведение,</a:t>
            </a:r>
          </a:p>
          <a:p>
            <a:pPr algn="just"/>
            <a:r>
              <a:rPr lang="ru-RU" dirty="0" smtClean="0"/>
              <a:t>не оставайтесь на позиции «учителя», заходите на территорию учеников,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лохое поведение обычно проходит несколько стадий, прежде чем перерасти в проблему, замечайте первые признаки и пресекайте (даже </a:t>
            </a:r>
            <a:r>
              <a:rPr lang="ru-RU" dirty="0" err="1" smtClean="0"/>
              <a:t>невербально</a:t>
            </a:r>
            <a:r>
              <a:rPr lang="ru-RU" dirty="0" smtClean="0"/>
              <a:t>) плохое поведение.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1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УПРАВЛЕНИЕ РИСКАМИ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 anchor="ctr"/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ОПИШИТЕ РИСКИ</a:t>
            </a:r>
            <a:endParaRPr lang="ru-RU" b="1" dirty="0">
              <a:solidFill>
                <a:prstClr val="black"/>
              </a:solidFill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ОПРЕДЕЛИТЕ ПУТИ ИХ ПРЕОДОЛЕНИЯ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884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176464" cy="5865515"/>
          </a:xfrm>
        </p:spPr>
        <p:txBody>
          <a:bodyPr anchor="ctr">
            <a:normAutofit/>
          </a:bodyPr>
          <a:lstStyle/>
          <a:p>
            <a:pPr algn="just"/>
            <a:r>
              <a:rPr lang="ru-RU" sz="2800" b="1" dirty="0" smtClean="0"/>
              <a:t>КАКАЯ СТРАТЕГИЯ БОЛЕЕ ВСЕГО ПОДХОДИТ ДЛЯ РОССИЙСКОЙ СИСТЕМЫ ОБРАЗВАНИЯ?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53650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УПРАВЛЕНИЕ РИСКАМИ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525963"/>
          </a:xfrm>
        </p:spPr>
        <p:txBody>
          <a:bodyPr anchor="ctr"/>
          <a:lstStyle/>
          <a:p>
            <a:pPr algn="just"/>
            <a:r>
              <a:rPr lang="ru-RU" b="1" dirty="0" smtClean="0"/>
              <a:t>ОПРЕДЕЛИТЕ РИСКИ</a:t>
            </a:r>
          </a:p>
          <a:p>
            <a:pPr algn="just"/>
            <a:r>
              <a:rPr lang="ru-RU" b="1" dirty="0" smtClean="0"/>
              <a:t>ОПИШИТЕ ПУТИ ИХ ПРЕОДОЛЕНИЯ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536504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СТРАТЕГИЯ: «КОГНИТИВНО-БИХЕВИОРАЛЬНАЯ ТЕРАПИЯ»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Основная идея: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2610329"/>
              </p:ext>
            </p:extLst>
          </p:nvPr>
        </p:nvGraphicFramePr>
        <p:xfrm>
          <a:off x="107504" y="1916832"/>
          <a:ext cx="89404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dirty="0" smtClean="0"/>
              <a:t>МОДЕЛЬ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785475"/>
              </p:ext>
            </p:extLst>
          </p:nvPr>
        </p:nvGraphicFramePr>
        <p:xfrm>
          <a:off x="0" y="1052736"/>
          <a:ext cx="8964488" cy="568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ПЕДАГОГА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39072"/>
              </p:ext>
            </p:extLst>
          </p:nvPr>
        </p:nvGraphicFramePr>
        <p:xfrm>
          <a:off x="179512" y="98072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b="1" dirty="0" smtClean="0"/>
              <a:t>АВС - МЕТОДИКА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-254000" algn="just"/>
            <a:r>
              <a:rPr lang="ru-RU" dirty="0" smtClean="0"/>
              <a:t>А – активизирующее событие (например неудача на контрольной или экзамене),</a:t>
            </a:r>
          </a:p>
          <a:p>
            <a:pPr algn="just"/>
            <a:r>
              <a:rPr lang="ru-RU" dirty="0" smtClean="0"/>
              <a:t>В – «Вера в негатив» (напр.: если я неспособен к…, то я ни на что не способен),</a:t>
            </a:r>
          </a:p>
          <a:p>
            <a:pPr algn="just"/>
            <a:r>
              <a:rPr lang="ru-RU" dirty="0" smtClean="0"/>
              <a:t>С – следствия: негативные чувства, нарушения поведения.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ШЕСТЬ </a:t>
            </a:r>
            <a:r>
              <a:rPr lang="ru-RU" sz="4000" b="1" dirty="0">
                <a:solidFill>
                  <a:prstClr val="black"/>
                </a:solidFill>
              </a:rPr>
              <a:t>ШАГОВ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1375</Words>
  <Application>Microsoft Office PowerPoint</Application>
  <PresentationFormat>Экран (4:3)</PresentationFormat>
  <Paragraphs>181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СТРАТЕГИИ ИНКЛЮЗИВНОГО ОБРАЗОВАНИЯ</vt:lpstr>
      <vt:lpstr>СТРАТЕГИЯ: «КУЛЬТУРА ШКОЛЫ»</vt:lpstr>
      <vt:lpstr> «КУЛЬТУРА ШКОЛЫ» (роль руководства)</vt:lpstr>
      <vt:lpstr>УПРАВЛЕНИЕ РИСКАМИ</vt:lpstr>
      <vt:lpstr>СТРАТЕГИЯ: «КОГНИТИВНО-БИХЕВИОРАЛЬНАЯ ТЕРАПИЯ»</vt:lpstr>
      <vt:lpstr>МОДЕЛЬ</vt:lpstr>
      <vt:lpstr>ЗАДАЧИ ПЕДАГОГА</vt:lpstr>
      <vt:lpstr>АВС - МЕТОДИКА</vt:lpstr>
      <vt:lpstr>ШЕСТЬ ШАГОВ</vt:lpstr>
      <vt:lpstr>Презентация PowerPoint</vt:lpstr>
      <vt:lpstr>УПРАВЛЕНИЕ РИСКАМИ</vt:lpstr>
      <vt:lpstr>СТРАТЕГИЯ: ИНКЛЮЗИВНОЕ ОБРАЗОВАНИЕ</vt:lpstr>
      <vt:lpstr>УСПЕХ ИНКЛЮЗИВНОГО ОБРАЗОВАНИЯ</vt:lpstr>
      <vt:lpstr>УСПЕХ ИНКЛЮЗИВНОГО ОБРАЗОВАНИЯ</vt:lpstr>
      <vt:lpstr>Презентация PowerPoint</vt:lpstr>
      <vt:lpstr>УПРАВЛЕНИЕ РИСКАМИ</vt:lpstr>
      <vt:lpstr>СТРАТЕГИЯ – СОВМЕСТНОЕ ГРУППОВОЕ ОБУЧЕНИЕ</vt:lpstr>
      <vt:lpstr>Презентация PowerPoint</vt:lpstr>
      <vt:lpstr>Презентация PowerPoint</vt:lpstr>
      <vt:lpstr>УПРАВЛЕНИЕ РИСКАМИ</vt:lpstr>
      <vt:lpstr>СТРАТЕГИЯ: «ВЗАИМНОЕ ОБУЧЕНИЕ СВЕРСТНИКОВ»</vt:lpstr>
      <vt:lpstr>ПОЛЬЗА</vt:lpstr>
      <vt:lpstr>Презентация PowerPoint</vt:lpstr>
      <vt:lpstr>УПРАВЛЕНИЕ РИСКАМИ</vt:lpstr>
      <vt:lpstr>СТРАТЕГИЯ «ПСИХОЛОГИЧЕСКИЙ КЛИМАТ В КЛАССЕ»</vt:lpstr>
      <vt:lpstr>«ПСИХОЛОГИЧЕСКИЙ КЛИМАТ В КЛАССЕ»</vt:lpstr>
      <vt:lpstr>УПРАВЛЕНИЕ РИСКАМИ</vt:lpstr>
      <vt:lpstr>КАКАЯ СТРАТЕГИЯ БОЛЕЕ ВСЕГО ПОДХОДИТ ДЛЯ  РОССИЙСКОЙ СИСТЕМЫ ОБРАЗВАНИЯ? </vt:lpstr>
      <vt:lpstr>Презентация PowerPoint</vt:lpstr>
      <vt:lpstr>Практика (Отношения. Ориентация на процесс.) </vt:lpstr>
      <vt:lpstr>Практика(Личностное развитие. Помогите ученикам ставить цели )</vt:lpstr>
      <vt:lpstr>Практика (Создание мотивирующего окружения )</vt:lpstr>
      <vt:lpstr>Практика (Системная поддержка. Формирование амбициозных, но реалистичных ожиданий)</vt:lpstr>
      <vt:lpstr>Практика (Установление четких правил и границ)</vt:lpstr>
      <vt:lpstr>Практика  (Определение позиции учителя в пространстве класса)</vt:lpstr>
      <vt:lpstr>УПРАВЛЕНИЕ РИСКАМИ</vt:lpstr>
      <vt:lpstr>Презентация PowerPoint</vt:lpstr>
    </vt:vector>
  </TitlesOfParts>
  <Company>Школа 253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ИНКЛЮЗИВНОГО ОБРАЗОВАНИЯ</dc:title>
  <dc:creator>Балкина</dc:creator>
  <cp:lastModifiedBy>Муханова</cp:lastModifiedBy>
  <cp:revision>60</cp:revision>
  <dcterms:created xsi:type="dcterms:W3CDTF">2014-11-19T13:31:53Z</dcterms:created>
  <dcterms:modified xsi:type="dcterms:W3CDTF">2014-11-30T13:57:11Z</dcterms:modified>
</cp:coreProperties>
</file>