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8" r:id="rId3"/>
    <p:sldId id="260" r:id="rId4"/>
    <p:sldId id="279" r:id="rId5"/>
    <p:sldId id="261" r:id="rId6"/>
    <p:sldId id="263" r:id="rId7"/>
    <p:sldId id="262" r:id="rId8"/>
    <p:sldId id="264" r:id="rId9"/>
    <p:sldId id="275" r:id="rId10"/>
    <p:sldId id="267" r:id="rId11"/>
    <p:sldId id="268" r:id="rId12"/>
    <p:sldId id="269" r:id="rId13"/>
    <p:sldId id="271" r:id="rId14"/>
    <p:sldId id="273" r:id="rId15"/>
    <p:sldId id="274" r:id="rId16"/>
    <p:sldId id="280" r:id="rId17"/>
    <p:sldId id="272" r:id="rId18"/>
    <p:sldId id="281" r:id="rId19"/>
    <p:sldId id="282" r:id="rId20"/>
    <p:sldId id="270" r:id="rId21"/>
    <p:sldId id="266" r:id="rId22"/>
    <p:sldId id="277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2CA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E7705-F11F-4AC0-8468-A4E788367E55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FB5E-3CE8-4D87-B3E4-5C5B434A8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FB5E-3CE8-4D87-B3E4-5C5B434A8F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FB5E-3CE8-4D87-B3E4-5C5B434A8F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FB5E-3CE8-4D87-B3E4-5C5B434A8F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FB5E-3CE8-4D87-B3E4-5C5B434A8F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1938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4FB5E-3CE8-4D87-B3E4-5C5B434A8F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7FE10-C937-4988-A3C5-B5FD9F84D36A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E137-C2EE-42E0-A2B2-FB647BB60B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esktop\&#1052;&#1080;&#1093;&#1072;&#1080;&#1083;%20&#1048;&#1089;&#1072;&#1082;&#1086;&#1074;&#1089;&#1082;&#1080;&#1081;\Russkiy-narodnyy-hor-im-M-E-Pyatnickogo-Vdol_-derevni-1933---igrala-v-chest_-GOELRO-Stalin-slushal-ee-i-smeyalsya(mp3tusovka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8;&#1072;&#1090;&#1100;&#1103;&#1085;&#1072;\Desktop\&#1052;&#1080;&#1093;&#1072;&#1080;&#1083;%20&#1048;&#1089;&#1072;&#1082;&#1086;&#1074;&#1089;&#1082;&#1080;&#1081;\--Zelenymi-prostorami(mp3tusovka.com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8;&#1072;&#1090;&#1100;&#1103;&#1085;&#1072;\Desktop\&#1052;&#1080;&#1093;&#1072;&#1080;&#1083;%20&#1048;&#1089;&#1072;&#1082;&#1086;&#1074;&#1089;&#1082;&#1080;&#1081;\&#1055;&#1077;&#1089;&#1085;&#1080;%20&#1087;&#1086;&#1073;&#1077;&#1076;&#1099;.%20&#1042;&#1086;&#1077;&#1085;&#1085;&#1099;&#1077;%20&#1087;&#1077;&#1089;&#1085;&#1080;.%20'&#1050;&#1072;&#1090;&#1102;&#1096;&#1072;'%20(&#1053;&#1059;%20'&#1054;&#1070;&#1040;')%20-%20Victory%20song.%20War%20songs.%20'Katyusha'%20rfn.if.mp4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\Desktop\&#1052;&#1080;&#1093;&#1072;&#1080;&#1083;%20&#1048;&#1089;&#1072;&#1082;&#1086;&#1074;&#1089;&#1082;&#1080;&#1081;\Eduard-Hil_-Vragi-sozhgli-rodnuyu-hatu(mp3tusovka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8;&#1072;&#1090;&#1100;&#1103;&#1085;&#1072;\Desktop\&#1052;&#1080;&#1093;&#1072;&#1080;&#1083;%20&#1048;&#1089;&#1072;&#1082;&#1086;&#1074;&#1089;&#1082;&#1080;&#1081;\Mihail-Isakovskiy-Proshch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«Провода в соломе»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Какие ассоциации вызывает у вас тема классного часа?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_dsc4608-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08090">
            <a:off x="6452326" y="547980"/>
            <a:ext cx="1765024" cy="196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5589240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Изобразите это на бумаге</a:t>
            </a:r>
            <a:endParaRPr lang="ru-RU" sz="2800" dirty="0"/>
          </a:p>
        </p:txBody>
      </p:sp>
      <p:pic>
        <p:nvPicPr>
          <p:cNvPr id="6" name="Russkiy-narodnyy-hor-im-M-E-Pyatnickogo-Vdol_-derevni-1933---igrala-v-chest_-GOELRO-Stalin-slushal-ee-i-smeyalsya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56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Награды М.В.Исаковского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51133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/>
              <a:t>    Родина высоко оценила поэтический труд Исаковского.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За литературную работу он был награжден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>      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4-мя орденами Ленина 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/>
              <a:t> 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2924175"/>
            <a:ext cx="253841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Награды М.В.Исаковского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5040312" cy="51133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Золотая Медаль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«Серп и молот»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Героя социалистического труда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Лауреат 2-х Государственных премий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первой степени.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Дважды лауреат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Сталинской премии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(1943, 1949).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6207" y="1196975"/>
            <a:ext cx="2245681" cy="32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072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Награды М.В.Исаковского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38600" cy="5627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>,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ордена 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Трудового Красного знамени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463" y="836613"/>
            <a:ext cx="3970337" cy="5411787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орденом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Знак Почета», 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429000"/>
            <a:ext cx="2613189" cy="311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140968"/>
            <a:ext cx="2141666" cy="291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для обсуждения: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какие заслуги Михаил Васильевич Исаковский удостоился этих наград?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2204864"/>
            <a:ext cx="4041648" cy="1008112"/>
          </a:xfrm>
        </p:spPr>
        <p:txBody>
          <a:bodyPr/>
          <a:lstStyle/>
          <a:p>
            <a:r>
              <a:rPr lang="ru-RU" dirty="0" smtClean="0"/>
              <a:t>1 группа «Поэты»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55576" y="3284984"/>
            <a:ext cx="4041648" cy="3381743"/>
          </a:xfrm>
        </p:spPr>
        <p:txBody>
          <a:bodyPr/>
          <a:lstStyle/>
          <a:p>
            <a:r>
              <a:rPr lang="ru-RU" dirty="0" smtClean="0"/>
              <a:t>Отметить в предложенном тексте знакомые вам произведения Михаила Васильевича Исаковского. Откуда они вам знакомы?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21225" y="2244970"/>
            <a:ext cx="4041775" cy="968006"/>
          </a:xfrm>
        </p:spPr>
        <p:txBody>
          <a:bodyPr/>
          <a:lstStyle/>
          <a:p>
            <a:r>
              <a:rPr lang="ru-RU" dirty="0" smtClean="0"/>
              <a:t>2 группа «Музыканты»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8304" y="3284983"/>
            <a:ext cx="4041775" cy="3309735"/>
          </a:xfrm>
        </p:spPr>
        <p:txBody>
          <a:bodyPr/>
          <a:lstStyle/>
          <a:p>
            <a:r>
              <a:rPr lang="ru-RU" dirty="0" smtClean="0"/>
              <a:t>Используя предложенный текст, посчитать, сколько песен написано на стихи Михаила Исаковского и на скольких языках исполняются эти песни. Какая из песен самая исполняемая?</a:t>
            </a:r>
            <a:endParaRPr lang="ru-RU" dirty="0"/>
          </a:p>
        </p:txBody>
      </p:sp>
      <p:pic>
        <p:nvPicPr>
          <p:cNvPr id="9" name="--Zelenymi-prostorami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028384" y="6165304"/>
            <a:ext cx="304800" cy="304800"/>
          </a:xfrm>
          <a:prstGeom prst="rect">
            <a:avLst/>
          </a:prstGeom>
        </p:spPr>
      </p:pic>
      <p:pic>
        <p:nvPicPr>
          <p:cNvPr id="10" name="Рисунок 9" descr="19dec2cb703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75856" y="2276872"/>
            <a:ext cx="1036762" cy="970409"/>
          </a:xfrm>
          <a:prstGeom prst="rect">
            <a:avLst/>
          </a:prstGeom>
        </p:spPr>
      </p:pic>
      <p:pic>
        <p:nvPicPr>
          <p:cNvPr id="11" name="Рисунок 10" descr="Divid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884368" y="2348880"/>
            <a:ext cx="951260" cy="7959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5013176"/>
            <a:ext cx="3888432" cy="1008112"/>
          </a:xfrm>
          <a:prstGeom prst="rect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 группа «Артисты»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94928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Выбрать один из предложенных стихов и прочитать</a:t>
            </a:r>
            <a:endParaRPr lang="ru-RU" sz="2000" dirty="0"/>
          </a:p>
        </p:txBody>
      </p:sp>
      <p:pic>
        <p:nvPicPr>
          <p:cNvPr id="14" name="Рисунок 13" descr="b1443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59832" y="5229200"/>
            <a:ext cx="1103784" cy="64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01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build="p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ln>
                <a:noFill/>
              </a:ln>
              <a:effectLst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5657671"/>
            <a:ext cx="828092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Выходила на берег Катюша,</a:t>
            </a:r>
          </a:p>
          <a:p>
            <a:pPr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     На высокий берег на  крутой…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6672"/>
            <a:ext cx="1996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1938 год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" name="Песни победы. Военные песни. 'Катюша' (НУ 'ОЮА') - Victory song. War songs. 'Katyusha' rfn.i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907704" y="2204864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Памятник песне « Катюша»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1338" y="5013325"/>
            <a:ext cx="9866313" cy="2087563"/>
          </a:xfrm>
        </p:spPr>
        <p:txBody>
          <a:bodyPr>
            <a:normAutofit fontScale="47500" lnSpcReduction="20000"/>
          </a:bodyPr>
          <a:lstStyle/>
          <a:p>
            <a:pPr marL="578358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dirty="0" smtClean="0"/>
              <a:t>              На родине Исаковского, там, где поднимается под Угрою «берег крутой», стоит сегодня оригинальный памятник песне «Катюша»: на прикрепленной к большому камню – валуну медной таблички, высечены слова из песни, а рядом – беседка с бревенчатыми скамейками под навесом. </a:t>
            </a:r>
          </a:p>
          <a:p>
            <a:pPr marL="578358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364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836613"/>
            <a:ext cx="8355012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какой ещё песне поставлен памятник?</a:t>
            </a:r>
            <a:endParaRPr lang="ru-RU" dirty="0"/>
          </a:p>
        </p:txBody>
      </p:sp>
      <p:pic>
        <p:nvPicPr>
          <p:cNvPr id="6" name="Содержимое 5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2362076"/>
            <a:ext cx="5616624" cy="420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Великая Отечественная война.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Какую роль сыграл в ней поэт?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23728" y="1700808"/>
            <a:ext cx="5105540" cy="38291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«Советская Россия» (1944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“Советская Россия! Родная наша мать!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Каким высоким словом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Мне подвиг твой назвать?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В годину испытаний,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В боях с ордой громил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Спасла ты, заслонила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От гибели весь мир”.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bright="41000"/>
          </a:blip>
          <a:stretch>
            <a:fillRect/>
          </a:stretch>
        </p:blipFill>
        <p:spPr>
          <a:xfrm>
            <a:off x="405842" y="953129"/>
            <a:ext cx="8414629" cy="5620709"/>
          </a:xfrm>
        </p:spPr>
      </p:pic>
      <p:pic>
        <p:nvPicPr>
          <p:cNvPr id="5" name="Eduard-Hil_-Vragi-sozhgli-rodnuyu-hatu(mp3tusov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Васильевич Исаковский</a:t>
            </a:r>
            <a:endParaRPr lang="ru-RU" dirty="0"/>
          </a:p>
        </p:txBody>
      </p:sp>
      <p:pic>
        <p:nvPicPr>
          <p:cNvPr id="4" name="Содержимое 3" descr="8_7_1.gif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65608" y="2420889"/>
            <a:ext cx="2680817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один из самых выдающихся советских поэтов-песенников, который по праву считается создателем современной народной песни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237312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1900- 1973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8072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Москва. Новодевичье кладбище.</a:t>
            </a:r>
            <a:endParaRPr lang="ru-RU" sz="3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932363" y="1700213"/>
            <a:ext cx="4211637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20 июля 1973 года Михаила Васильевича               не стало.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smtClean="0"/>
              <a:t>           Похоронен                на Новодевичьем кладбище.</a:t>
            </a:r>
          </a:p>
          <a:p>
            <a:pPr eaLnBrk="1" hangingPunct="1">
              <a:buFont typeface="Wingdings 2" pitchFamily="18" charset="2"/>
              <a:buNone/>
            </a:pPr>
            <a:endParaRPr lang="ru-RU" sz="2800" b="1" smtClean="0"/>
          </a:p>
        </p:txBody>
      </p:sp>
      <p:pic>
        <p:nvPicPr>
          <p:cNvPr id="27652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84784"/>
            <a:ext cx="3528516" cy="385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C2CA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“Исаковский был предельно искренен в своих стихах. Он бесконечно верил в то, о чем писал. Он писал – как жил. И жил – как писал: широко, открыто, талантливо”.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(А. Дементьев).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«Цель в жизни является сердцевиной человеческого достоинства и человеческого счастья»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</a:t>
            </a:r>
            <a:r>
              <a:rPr lang="ru-RU" dirty="0" smtClean="0"/>
              <a:t> К.Д.Ушинский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43787396_img1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2040" y="1484784"/>
            <a:ext cx="3744416" cy="4949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Твоё отношение  к творчеству Михаила Исаковского</a:t>
            </a:r>
          </a:p>
          <a:p>
            <a:r>
              <a:rPr lang="ru-RU" dirty="0" smtClean="0"/>
              <a:t>Чему можно поучиться у поэта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биографии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    Родился Михаил в деревне Глотовка Смоленской губернии, в бедной крестьянской семье. Земля в тех местах была скудная, хлеба не хватало на еду – из 13 детей выжило только пятеро…По вечерам в домах даже не зажигали огней – экономили на лучинах. Помимо этого будущий поэт страдал неизлечимой болезнью глаз.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2770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CC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“Я вырос там, среди скудных полей,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Где все пути терялись в тумане,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Где матери, баюкая детей,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О горькой доле пели им заранее”.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биографии</a:t>
            </a:r>
            <a:endParaRPr lang="ru-RU" dirty="0"/>
          </a:p>
        </p:txBody>
      </p:sp>
      <p:pic>
        <p:nvPicPr>
          <p:cNvPr id="4" name="Содержимое 3" descr="w400_040de0a60132c31b36fb313338ea1fbf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372200" y="1916832"/>
            <a:ext cx="2118415" cy="321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038600" cy="4237931"/>
          </a:xfrm>
        </p:spPr>
        <p:txBody>
          <a:bodyPr>
            <a:normAutofit/>
          </a:bodyPr>
          <a:lstStyle/>
          <a:p>
            <a:r>
              <a:rPr lang="ru-RU" dirty="0" smtClean="0"/>
              <a:t>   </a:t>
            </a:r>
            <a:r>
              <a:rPr lang="ru-RU" sz="2400" dirty="0" smtClean="0"/>
              <a:t>Михаил Исаковский окончил за два года школу в своем селе Горловка. Еще во время учёбы начал писать стихи. Благодаря 200 рублям, собранным учителями, начал учиться в гимназии, которую не пришлось окончить…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 для обсуждения: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Исаковский не окончил гимназию?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Война 1914 года</a:t>
            </a:r>
          </a:p>
          <a:p>
            <a:r>
              <a:rPr lang="ru-RU" sz="2800" dirty="0" smtClean="0"/>
              <a:t>Революция 1917 года</a:t>
            </a:r>
          </a:p>
          <a:p>
            <a:r>
              <a:rPr lang="ru-RU" sz="2800" dirty="0" smtClean="0"/>
              <a:t>Необходимость помогать родителям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биографии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412776"/>
            <a:ext cx="1694457" cy="234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851920" y="1916832"/>
            <a:ext cx="4834880" cy="4858555"/>
          </a:xfrm>
        </p:spPr>
        <p:txBody>
          <a:bodyPr>
            <a:noAutofit/>
          </a:bodyPr>
          <a:lstStyle/>
          <a:p>
            <a:r>
              <a:rPr lang="ru-RU" sz="2400" dirty="0" smtClean="0"/>
              <a:t>В 1917 г. Михаил Исаковский участвовал в создании молодежного революционного журнала «Красная заря». </a:t>
            </a:r>
          </a:p>
          <a:p>
            <a:r>
              <a:rPr lang="ru-RU" sz="2400" dirty="0" smtClean="0"/>
              <a:t>В1918 г., когда Исаковский с приятелем доставляли хлеб голодающим на Смоленщине, он попал в плен к бело-казачьим войскам, и только наступление Красной армии спасло друзей от расстрела…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биографии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 1919 г. он стал редактором одной из газет в уездном городе Ельня. Все номера он писал вручную и практически один – не было ни техники, ни людей.  В 1921-1931 гг. работал в смоленской газете «Рабочий путь».</a:t>
            </a:r>
            <a:endParaRPr lang="ru-RU" sz="2400" dirty="0"/>
          </a:p>
        </p:txBody>
      </p:sp>
      <p:pic>
        <p:nvPicPr>
          <p:cNvPr id="7" name="Рисунок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060848"/>
            <a:ext cx="2326862" cy="244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hail-Isakovskiy-Prosh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812360" y="6281936"/>
            <a:ext cx="387424" cy="387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27784" y="2321496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gorki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0"/>
            <a:ext cx="1711152" cy="21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6444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</a:t>
            </a:r>
            <a:r>
              <a:rPr lang="ru-RU" sz="2400" dirty="0" smtClean="0"/>
              <a:t> печати появилась «Рецензия» М.Горького, в которой он отозвался о «Проводах в соломе» очень положительно. После этой рецензии к Исаковскому стали относиться как к серьезному поэту.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429</Words>
  <Application>Microsoft Office PowerPoint</Application>
  <PresentationFormat>Экран (4:3)</PresentationFormat>
  <Paragraphs>90</Paragraphs>
  <Slides>23</Slides>
  <Notes>5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«Провода в соломе»</vt:lpstr>
      <vt:lpstr>Михаил Васильевич Исаковский</vt:lpstr>
      <vt:lpstr>Факты биографии</vt:lpstr>
      <vt:lpstr>Слайд 4</vt:lpstr>
      <vt:lpstr>Факты биографии</vt:lpstr>
      <vt:lpstr>Вопрос для обсуждения: Почему Исаковский не окончил гимназию? </vt:lpstr>
      <vt:lpstr>Факты биографии</vt:lpstr>
      <vt:lpstr>Факты биографии</vt:lpstr>
      <vt:lpstr>Слайд 9</vt:lpstr>
      <vt:lpstr>Награды М.В.Исаковского</vt:lpstr>
      <vt:lpstr>Награды М.В.Исаковского</vt:lpstr>
      <vt:lpstr>Награды М.В.Исаковского</vt:lpstr>
      <vt:lpstr>Вопрос для обсуждения:  За какие заслуги Михаил Васильевич Исаковский удостоился этих наград?</vt:lpstr>
      <vt:lpstr>Слайд 14</vt:lpstr>
      <vt:lpstr>Памятник песне « Катюша»</vt:lpstr>
      <vt:lpstr>А какой ещё песне поставлен памятник?</vt:lpstr>
      <vt:lpstr>Великая Отечественная война. Какую роль сыграл в ней поэт?</vt:lpstr>
      <vt:lpstr>«Советская Россия» (1944 г.)</vt:lpstr>
      <vt:lpstr>Слайд 19</vt:lpstr>
      <vt:lpstr>Москва. Новодевичье кладбище.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«Провода в соломе»</dc:title>
  <dc:creator>Татьяна</dc:creator>
  <cp:lastModifiedBy>Татьяна</cp:lastModifiedBy>
  <cp:revision>126</cp:revision>
  <dcterms:created xsi:type="dcterms:W3CDTF">2015-01-09T18:51:13Z</dcterms:created>
  <dcterms:modified xsi:type="dcterms:W3CDTF">2015-04-15T19:33:32Z</dcterms:modified>
</cp:coreProperties>
</file>