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4" r:id="rId3"/>
    <p:sldId id="286" r:id="rId4"/>
    <p:sldId id="288" r:id="rId5"/>
    <p:sldId id="287" r:id="rId6"/>
    <p:sldId id="297" r:id="rId7"/>
    <p:sldId id="298" r:id="rId8"/>
    <p:sldId id="293" r:id="rId9"/>
    <p:sldId id="291" r:id="rId10"/>
    <p:sldId id="289" r:id="rId11"/>
    <p:sldId id="295" r:id="rId12"/>
    <p:sldId id="296" r:id="rId13"/>
    <p:sldId id="290" r:id="rId14"/>
    <p:sldId id="299" r:id="rId15"/>
    <p:sldId id="300" r:id="rId16"/>
    <p:sldId id="302" r:id="rId17"/>
    <p:sldId id="301" r:id="rId18"/>
    <p:sldId id="30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A92"/>
    <a:srgbClr val="F0EC56"/>
    <a:srgbClr val="B8088A"/>
    <a:srgbClr val="007E39"/>
    <a:srgbClr val="FF3300"/>
    <a:srgbClr val="008FFA"/>
    <a:srgbClr val="00F66F"/>
    <a:srgbClr val="FF5050"/>
    <a:srgbClr val="7EF343"/>
    <a:srgbClr val="F0F0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363-5321-4793-8149-7C3888EAEBF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C30F-C302-4672-B257-6438C7F1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363-5321-4793-8149-7C3888EAEBF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C30F-C302-4672-B257-6438C7F1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363-5321-4793-8149-7C3888EAEBF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C30F-C302-4672-B257-6438C7F1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363-5321-4793-8149-7C3888EAEBF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C30F-C302-4672-B257-6438C7F1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363-5321-4793-8149-7C3888EAEBF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C30F-C302-4672-B257-6438C7F1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363-5321-4793-8149-7C3888EAEBF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C30F-C302-4672-B257-6438C7F1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363-5321-4793-8149-7C3888EAEBF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C30F-C302-4672-B257-6438C7F1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363-5321-4793-8149-7C3888EAEBF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C30F-C302-4672-B257-6438C7F1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363-5321-4793-8149-7C3888EAEBF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C30F-C302-4672-B257-6438C7F1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363-5321-4793-8149-7C3888EAEBF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C30F-C302-4672-B257-6438C7F1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6363-5321-4793-8149-7C3888EAEBF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C30F-C302-4672-B257-6438C7F1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16363-5321-4793-8149-7C3888EAEBF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8C30F-C302-4672-B257-6438C7F10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ja-JP" b="1" dirty="0" smtClean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ДЕПАРТАМЕНТ ОБРАЗОВАНИЯ ГОРОДА МОСКВЫ</a:t>
            </a:r>
            <a:endParaRPr lang="ru-RU" altLang="ja-JP" sz="1050" b="1" dirty="0" smtClean="0">
              <a:solidFill>
                <a:srgbClr val="7030A0"/>
              </a:solidFill>
            </a:endParaRPr>
          </a:p>
          <a:p>
            <a:pPr algn="ctr" eaLnBrk="0" hangingPunct="0">
              <a:defRPr/>
            </a:pPr>
            <a:r>
              <a:rPr lang="ru-RU" altLang="ja-JP" b="1" dirty="0" smtClean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ЮГО-ВОСТОЧНОЕ ОКРУЖНОЕ УПРАВЛЕНИЕ ОБРАЗОВАНИЯ</a:t>
            </a:r>
            <a:endParaRPr lang="ru-RU" altLang="ja-JP" sz="1050" b="1" dirty="0" smtClean="0">
              <a:solidFill>
                <a:srgbClr val="7030A0"/>
              </a:solidFill>
            </a:endParaRPr>
          </a:p>
          <a:p>
            <a:pPr algn="ctr" eaLnBrk="0" hangingPunct="0">
              <a:defRPr/>
            </a:pPr>
            <a:r>
              <a:rPr lang="ru-RU" altLang="ja-JP" b="1" dirty="0" smtClean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ГОСУДАРСТВЕННОЕ БЮДЖЕТНОЕ ОБРАЗОВАТЕЛЬНОЕ УЧРЕЖДЕНИЕ ГОРОДА МОСКВЫ</a:t>
            </a:r>
            <a:endParaRPr lang="ru-RU" altLang="ja-JP" sz="1050" b="1" dirty="0" smtClean="0">
              <a:solidFill>
                <a:srgbClr val="7030A0"/>
              </a:solidFill>
            </a:endParaRPr>
          </a:p>
          <a:p>
            <a:pPr algn="ctr" eaLnBrk="0" hangingPunct="0">
              <a:defRPr/>
            </a:pPr>
            <a:r>
              <a:rPr lang="ru-RU" altLang="ja-JP" b="1" dirty="0" smtClean="0">
                <a:solidFill>
                  <a:srgbClr val="7030A0"/>
                </a:solidFill>
                <a:latin typeface="Times New Roman" pitchFamily="18" charset="0"/>
                <a:ea typeface="MS Mincho" pitchFamily="49" charset="-128"/>
              </a:rPr>
              <a:t>СРЕДНЯЯ ОБЩЕОБРАЗОВАТЕЛЬНАЯ ШКОЛА № 1996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ja-JP" b="1" dirty="0" smtClean="0">
                <a:solidFill>
                  <a:srgbClr val="0070C0"/>
                </a:solidFill>
                <a:latin typeface="Franklin Gothic Medium Cond" pitchFamily="34" charset="0"/>
                <a:ea typeface="MS Mincho" pitchFamily="49" charset="-128"/>
              </a:rPr>
              <a:t>ДОШКОЛЬНОЕ ОТДЕЛЕНИЕ </a:t>
            </a:r>
            <a:r>
              <a:rPr lang="ru-RU" altLang="ja-JP" b="1" dirty="0" smtClean="0">
                <a:solidFill>
                  <a:srgbClr val="0070C0"/>
                </a:solidFill>
                <a:latin typeface="Arial"/>
                <a:ea typeface="MS Mincho" pitchFamily="49" charset="-128"/>
              </a:rPr>
              <a:t>«</a:t>
            </a:r>
            <a:r>
              <a:rPr lang="ru-RU" altLang="ja-JP" b="1" dirty="0" smtClean="0">
                <a:solidFill>
                  <a:srgbClr val="0070C0"/>
                </a:solidFill>
                <a:latin typeface="Franklin Gothic Medium Cond" pitchFamily="34" charset="0"/>
                <a:ea typeface="MS Mincho" pitchFamily="49" charset="-128"/>
              </a:rPr>
              <a:t>РОСТОК</a:t>
            </a:r>
            <a:r>
              <a:rPr lang="ru-RU" altLang="ja-JP" b="1" dirty="0" smtClean="0">
                <a:solidFill>
                  <a:srgbClr val="0070C0"/>
                </a:solidFill>
                <a:latin typeface="Arial"/>
                <a:ea typeface="MS Mincho" pitchFamily="49" charset="-128"/>
              </a:rPr>
              <a:t>»</a:t>
            </a:r>
            <a:endParaRPr lang="ru-RU" altLang="ja-JP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5657671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Вторая   младшая   группа  .</a:t>
            </a:r>
          </a:p>
          <a:p>
            <a:pPr>
              <a:defRPr/>
            </a:pPr>
            <a:r>
              <a:rPr lang="ru-RU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Воспитатель: </a:t>
            </a:r>
          </a:p>
          <a:p>
            <a:pPr>
              <a:defRPr/>
            </a:pPr>
            <a:r>
              <a:rPr lang="ru-RU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Желтякова</a:t>
            </a:r>
            <a:r>
              <a:rPr lang="ru-RU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Елена Геннадьевна</a:t>
            </a:r>
          </a:p>
        </p:txBody>
      </p:sp>
      <p:pic>
        <p:nvPicPr>
          <p:cNvPr id="7" name="Picture 7" descr="555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24744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снеговик &quot; Страница 10 &quot; PixelBrush - Портал о дизайне. Скачать фото, картинки, обои, рисунки, иконки, клипарты, векторный клип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240" y="548680"/>
            <a:ext cx="9105760" cy="63093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5" descr="C:\Users\Yellow\Desktop\IMG_16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0"/>
            <a:ext cx="5400600" cy="503281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неговик &quot; Страница 10 &quot; PixelBrush - Портал о дизайне. Скачать фото, картинки, обои, рисунки, иконки, клипарты, векторный клип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48680"/>
            <a:ext cx="9105760" cy="63093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3" descr="C:\Users\Yellow\Desktop\IMG_16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99784" y="0"/>
            <a:ext cx="1944216" cy="259228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C:\Users\Yellow\Desktop\леночка\IMG_16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47664" y="0"/>
            <a:ext cx="6048672" cy="553410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неговик &quot; Страница 10 &quot; PixelBrush - Портал о дизайне. Скачать фото, картинки, обои, рисунки, иконки, клипарты, векторный клип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48680"/>
            <a:ext cx="9105760" cy="63093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4" descr="C:\Users\Yellow\Desktop\IMG_15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08304" y="-171400"/>
            <a:ext cx="2031690" cy="230425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5" descr="C:\Users\Yellow\Desktop\IMG_16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63688" y="-1"/>
            <a:ext cx="6048672" cy="582541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Красивые обои со снежинками (25 шт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90" name="Picture 6" descr="C:\Users\Yellow\Desktop\IMG_16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77959"/>
            <a:ext cx="4860032" cy="648004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3" descr="C:\Users\Yellow\Desktop\IMG_159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161051"/>
            <a:ext cx="5022712" cy="669694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ивые обои со снежинками (25 шт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6165304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1D0A92"/>
                </a:solidFill>
                <a:latin typeface="Arial Black" pitchFamily="34" charset="0"/>
                <a:cs typeface="Times New Roman" pitchFamily="18" charset="0"/>
              </a:rPr>
              <a:t>С водой общение- настоящее наслаждение</a:t>
            </a:r>
            <a:endParaRPr lang="ru-RU" sz="2400" dirty="0">
              <a:solidFill>
                <a:srgbClr val="1D0A9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День здоровья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5" name="Picture 3" descr="F:\Новая папка\IMG_14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76672"/>
            <a:ext cx="8242750" cy="606482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ивые обои со снежинками (25 шт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Yellow\Desktop\IMG_157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762000"/>
            <a:ext cx="4572000" cy="6096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C:\Users\Yellow\Desktop\IMG_15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-534144"/>
            <a:ext cx="4427984" cy="590397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5616624" cy="584775"/>
          </a:xfrm>
          <a:prstGeom prst="rect">
            <a:avLst/>
          </a:prstGeom>
          <a:solidFill>
            <a:srgbClr val="F0EC5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1D0A9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Витамины- залог здоровья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ивые обои со снежинками (25 шт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88641"/>
            <a:ext cx="5904656" cy="461665"/>
          </a:xfrm>
          <a:prstGeom prst="rect">
            <a:avLst/>
          </a:prstGeom>
          <a:solidFill>
            <a:srgbClr val="F0EC56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solidFill>
                  <a:srgbClr val="1D0A92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Физкультура- это здоровье!</a:t>
            </a:r>
          </a:p>
        </p:txBody>
      </p:sp>
      <p:pic>
        <p:nvPicPr>
          <p:cNvPr id="4098" name="Picture 2" descr="C:\Users\Yellow\Desktop\IMG_13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644896"/>
            <a:ext cx="4659828" cy="621310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9" name="Picture 3" descr="C:\Users\Yellow\Desktop\IMG_16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60082" y="692696"/>
            <a:ext cx="4083918" cy="44371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ивые обои со снежинками (25 шт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Yellow\Desktop\IMG_15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-315416"/>
            <a:ext cx="6480720" cy="757451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631861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1D0A9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</a:t>
            </a:r>
            <a:r>
              <a:rPr lang="ru-RU" sz="2000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1D0A9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южетно</a:t>
            </a:r>
            <a:r>
              <a:rPr lang="ru-RU" sz="20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1D0A92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- ролевая игра «Поликлиника</a:t>
            </a:r>
            <a:r>
              <a:rPr lang="ru-RU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ивые обои со снежинками (25 шт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19675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реализации проекта: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Повысился уровень знаний, познавательной и речевой активности детей дошкольного возраста.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im1-tub-ru.yandex.net/i?id=adf436a4aa62642e024f2bdf05c73b88-02-144&amp;n=2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2856763"/>
            <a:ext cx="3312368" cy="384471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ивые обои со снежинками (25 шт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Картинки,Демонстрационный материал - Оформление детского сада - Скачать бесплатно - Детский портал Leon4ik.Все для Детского сад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8" y="548680"/>
            <a:ext cx="4824536" cy="594066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4" descr="Персональный сайт - для родителей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4941168"/>
            <a:ext cx="2595228" cy="191683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7" y="188640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</a:t>
            </a:r>
            <a:r>
              <a:rPr lang="ru-RU" sz="28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19 по 23 января 2015 года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Плейкаст &quot;АХ,ТЫ ЗИМУШКА ЗИМА&quot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842"/>
            <a:ext cx="9144000" cy="6845158"/>
          </a:xfrm>
          <a:prstGeom prst="rect">
            <a:avLst/>
          </a:prstGeom>
          <a:noFill/>
        </p:spPr>
      </p:pic>
      <p:pic>
        <p:nvPicPr>
          <p:cNvPr id="37891" name="Picture 3" descr="C:\Users\Yellow\Desktop\IMG_16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836712"/>
            <a:ext cx="2304256" cy="307234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7892" name="Picture 4" descr="C:\Users\Yellow\Desktop\IMG_159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692696"/>
            <a:ext cx="1296144" cy="202142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7893" name="Picture 5" descr="C:\Users\Yellow\Desktop\IMG_161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3573016"/>
            <a:ext cx="3600400" cy="2811600"/>
          </a:xfrm>
          <a:prstGeom prst="flowChartAlternateProcess">
            <a:avLst/>
          </a:prstGeom>
          <a:noFill/>
          <a:effectLst>
            <a:softEdge rad="317500"/>
          </a:effectLst>
        </p:spPr>
      </p:pic>
      <p:pic>
        <p:nvPicPr>
          <p:cNvPr id="37894" name="Picture 6" descr="C:\Users\Yellow\Desktop\IMG_160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4860032" y="1052736"/>
            <a:ext cx="2545997" cy="23762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7896" name="Picture 8" descr="C:\Users\Yellow\Desktop\IMG_152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932040" y="3573016"/>
            <a:ext cx="2952328" cy="237309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3-tub-ru.yandex.net/i?id=237a6f102d68f67334389c4e4b60ceb4-45-144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2564904"/>
            <a:ext cx="2304256" cy="195275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9939" name="Picture 3" descr="C:\Users\Yellow\Desktop\Новая папка\IMG_15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688" y="4025686"/>
            <a:ext cx="2664296" cy="28323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9940" name="Picture 4" descr="C:\Users\Yellow\Desktop\Новая папка\IMG_15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3977680"/>
            <a:ext cx="2880320" cy="28803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7" descr="C:\Users\Yellow\Desktop\IMG_15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60901" y="188640"/>
            <a:ext cx="3883099" cy="40324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9941" name="Picture 5" descr="C:\Users\Yellow\Desktop\Новая папка\IMG_151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863" y="0"/>
            <a:ext cx="3784057" cy="422108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РИСУНКИ - ФОРУМ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3429000"/>
            <a:ext cx="3168352" cy="237626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8915" name="Picture 3" descr="C:\Users\Yellow\Desktop\IMG_158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78837"/>
            <a:ext cx="4860032" cy="693683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8916" name="Picture 4" descr="C:\Users\Yellow\Desktop\IMG_15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96186" y="0"/>
            <a:ext cx="3147814" cy="300079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8917" name="Picture 5" descr="C:\Users\Yellow\Desktop\IMG_16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3202208"/>
            <a:ext cx="3960441" cy="365579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2780928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Вывешиваем кормушки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Yellow\Desktop\IMG_158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64704"/>
            <a:ext cx="7755104" cy="60932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6" descr="C:\Users\Yellow\Desktop\IMG_15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4955" y="0"/>
            <a:ext cx="3309533" cy="38610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Yellow\Desktop\IMG_15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48680"/>
            <a:ext cx="8804864" cy="573325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расивые обои со снежинками (25 шт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7" y="260648"/>
            <a:ext cx="59053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Спрячемся </a:t>
            </a:r>
          </a:p>
        </p:txBody>
      </p:sp>
      <p:pic>
        <p:nvPicPr>
          <p:cNvPr id="5" name="Picture 3" descr="C:\Users\Yellow\Desktop\IMG_16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05718" y="404664"/>
            <a:ext cx="2538282" cy="33843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83126" y="6198990"/>
            <a:ext cx="6337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2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 птички подлетят поближе</a:t>
            </a:r>
          </a:p>
        </p:txBody>
      </p:sp>
      <p:pic>
        <p:nvPicPr>
          <p:cNvPr id="7" name="Picture 2" descr="C:\Users\Yellow\Desktop\IMG_16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60648"/>
            <a:ext cx="5292080" cy="705610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5060" name="Picture 4" descr="7 идей несложных птичьих кормушек / Дачные советы / 7dach.r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60935" y="1124744"/>
            <a:ext cx="3823433" cy="36004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5064" name="Picture 8" descr="Фотоохота, макромир. - Страница 18 - Охота и рыбалка - Грибная охота - Форум на Kuban.ru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8104" y="4221088"/>
            <a:ext cx="3437508" cy="217662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1840" y="2564904"/>
            <a:ext cx="34563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играем</a:t>
            </a:r>
            <a:endParaRPr lang="ru-RU" sz="4400" dirty="0"/>
          </a:p>
        </p:txBody>
      </p:sp>
      <p:pic>
        <p:nvPicPr>
          <p:cNvPr id="6" name="Picture 2" descr="снеговик &quot; Страница 10 &quot; PixelBrush - Портал о дизайне. Скачать фото, картинки, обои, рисунки, иконки, клипарты, векторный клип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603625" y="0"/>
            <a:ext cx="226451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играем </a:t>
            </a:r>
            <a:endParaRPr lang="ru-RU" sz="4000" dirty="0"/>
          </a:p>
        </p:txBody>
      </p:sp>
      <p:pic>
        <p:nvPicPr>
          <p:cNvPr id="9" name="Picture 6" descr="C:\Users\Yellow\Desktop\IMG_16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32240" y="-171400"/>
            <a:ext cx="2564419" cy="328498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7" descr="C:\Users\Yellow\Desktop\IMG_163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39" y="1988840"/>
            <a:ext cx="4291325" cy="331236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89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Mystery</cp:lastModifiedBy>
  <cp:revision>79</cp:revision>
  <dcterms:created xsi:type="dcterms:W3CDTF">2014-10-29T18:24:19Z</dcterms:created>
  <dcterms:modified xsi:type="dcterms:W3CDTF">2015-04-17T18:01:13Z</dcterms:modified>
</cp:coreProperties>
</file>