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FA378A-5F54-44AC-A4C9-FA84E6AC3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900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D8C87CF-F8AD-43A2-A64E-454A2690BB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25256F2-EE70-41FD-9D63-FF9EDB9D2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41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94006B5-87F7-49E3-BDCA-9EC2A3CD7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41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FA5348-0EB7-4331-84B4-A21882E0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742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974DFC-AA64-45E4-ACD0-8C5CEB72DE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05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315C997-7D73-4989-A450-0338F0C81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701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D767DB-87E3-4F29-8271-3471F9F71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34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60188E-0E79-4BDB-8D7B-CCFFFF084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08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4959BA7-2FCA-4EA7-ABDF-737613BC36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04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9EA4507-A815-49B5-897E-7FDC06415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096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AB2FBC-E79B-4FE7-97B6-821DCCF7F75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  <p:sp>
        <p:nvSpPr>
          <p:cNvPr id="1844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844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844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4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5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5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845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5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5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</p:grpSp>
          <p:sp>
            <p:nvSpPr>
              <p:cNvPr id="1845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845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845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846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6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847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847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847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  <a:cs typeface="Arial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847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7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2" y="328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7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2" y="178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7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8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1" y="893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8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2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8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  <p:sp>
              <p:nvSpPr>
                <p:cNvPr id="1848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1" y="138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  <a:cs typeface="Arial" charset="0"/>
                  </a:endParaRPr>
                </a:p>
              </p:txBody>
            </p:sp>
          </p:grpSp>
        </p:grpSp>
        <p:sp>
          <p:nvSpPr>
            <p:cNvPr id="1848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562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3741738" cy="1547813"/>
          </a:xfrm>
        </p:spPr>
        <p:txBody>
          <a:bodyPr/>
          <a:lstStyle/>
          <a:p>
            <a:r>
              <a:rPr lang="ru-RU" sz="2800" smtClean="0"/>
              <a:t>Я на соревнованиях по гимнастике</a:t>
            </a:r>
          </a:p>
        </p:txBody>
      </p:sp>
      <p:pic>
        <p:nvPicPr>
          <p:cNvPr id="32770" name="Объект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85800" y="1890713"/>
            <a:ext cx="3771900" cy="3533775"/>
          </a:xfrm>
        </p:spPr>
      </p:pic>
      <p:pic>
        <p:nvPicPr>
          <p:cNvPr id="32771" name="Объект 5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1691" t="32710" r="-1691" b="1503"/>
          <a:stretch>
            <a:fillRect/>
          </a:stretch>
        </p:blipFill>
        <p:spPr>
          <a:xfrm>
            <a:off x="3492500" y="4724400"/>
            <a:ext cx="3771900" cy="1862138"/>
          </a:xfrm>
        </p:spPr>
      </p:pic>
      <p:pic>
        <p:nvPicPr>
          <p:cNvPr id="32772" name="Рисунок 6"/>
          <p:cNvPicPr>
            <a:picLocks noChangeAspect="1"/>
          </p:cNvPicPr>
          <p:nvPr/>
        </p:nvPicPr>
        <p:blipFill>
          <a:blip r:embed="rId4"/>
          <a:srcRect t="11163" r="11137" b="3258"/>
          <a:stretch>
            <a:fillRect/>
          </a:stretch>
        </p:blipFill>
        <p:spPr bwMode="auto">
          <a:xfrm>
            <a:off x="4643438" y="742950"/>
            <a:ext cx="3024187" cy="388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9564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Пастель</vt:lpstr>
      <vt:lpstr>Я на соревнованиях по гимнастике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 на соревнованиях по гимнастике</dc:title>
  <dc:creator>Julia</dc:creator>
  <cp:lastModifiedBy>Julia</cp:lastModifiedBy>
  <cp:revision>1</cp:revision>
  <dcterms:created xsi:type="dcterms:W3CDTF">2015-04-17T18:44:21Z</dcterms:created>
  <dcterms:modified xsi:type="dcterms:W3CDTF">2015-04-17T18:45:01Z</dcterms:modified>
</cp:coreProperties>
</file>