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84FA378A-5F54-44AC-A4C9-FA84E6AC37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028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ED8C87CF-F8AD-43A2-A64E-454A2690BB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4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25256F2-EE70-41FD-9D63-FF9EDB9D2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19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A94006B5-87F7-49E3-BDCA-9EC2A3CD71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250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F4FA5348-0EB7-4331-84B4-A21882E0EB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77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5D974DFC-AA64-45E4-ACD0-8C5CEB72DE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107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315C997-7D73-4989-A450-0338F0C81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94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1D767DB-87E3-4F29-8271-3471F9F71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6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760188E-0E79-4BDB-8D7B-CCFFFF084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14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959BA7-2FCA-4EA7-ABDF-737613BC3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08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9EA4507-A815-49B5-897E-7FDC06415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092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AB2FBC-E79B-4FE7-97B6-821DCCF7F75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  <p:sp>
        <p:nvSpPr>
          <p:cNvPr id="18440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8441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844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4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5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5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845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5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5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  <p:sp>
            <p:nvSpPr>
              <p:cNvPr id="1845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45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sp>
            <p:nvSpPr>
              <p:cNvPr id="1845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846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6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847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847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847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  <a:cs typeface="Arial" charset="0"/>
                </a:endParaRPr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847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2" y="328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2" y="178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7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1" y="893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2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  <p:sp>
              <p:nvSpPr>
                <p:cNvPr id="1848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1" y="138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endParaRPr lang="ru-RU">
                    <a:solidFill>
                      <a:srgbClr val="000000"/>
                    </a:solidFill>
                    <a:cs typeface="Arial" charset="0"/>
                  </a:endParaRPr>
                </a:p>
              </p:txBody>
            </p:sp>
          </p:grpSp>
        </p:grpSp>
        <p:sp>
          <p:nvSpPr>
            <p:cNvPr id="1848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212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404813"/>
            <a:ext cx="6870700" cy="1600200"/>
          </a:xfrm>
        </p:spPr>
        <p:txBody>
          <a:bodyPr/>
          <a:lstStyle/>
          <a:p>
            <a:r>
              <a:rPr lang="ru-RU" sz="3200" smtClean="0">
                <a:latin typeface="Arial" charset="0"/>
              </a:rPr>
              <a:t>У коньков одна забота -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 На каток идти охота,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 Где сверкает зимний лед,</a:t>
            </a:r>
            <a:br>
              <a:rPr lang="ru-RU" sz="3200" smtClean="0">
                <a:latin typeface="Arial" charset="0"/>
              </a:rPr>
            </a:br>
            <a:r>
              <a:rPr lang="ru-RU" sz="3200" smtClean="0">
                <a:latin typeface="Arial" charset="0"/>
              </a:rPr>
              <a:t> Чтобы бегать взад-вперед</a:t>
            </a:r>
          </a:p>
        </p:txBody>
      </p:sp>
      <p:pic>
        <p:nvPicPr>
          <p:cNvPr id="25602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2133600"/>
            <a:ext cx="4533900" cy="3352800"/>
          </a:xfrm>
        </p:spPr>
      </p:pic>
      <p:pic>
        <p:nvPicPr>
          <p:cNvPr id="25603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2133600"/>
            <a:ext cx="302895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2206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68313" y="0"/>
            <a:ext cx="6870700" cy="1600200"/>
          </a:xfrm>
        </p:spPr>
        <p:txBody>
          <a:bodyPr/>
          <a:lstStyle/>
          <a:p>
            <a:r>
              <a:rPr lang="ru-RU" sz="3600" smtClean="0"/>
              <a:t>Акробатика в моем исполнении</a:t>
            </a:r>
          </a:p>
        </p:txBody>
      </p:sp>
      <p:pic>
        <p:nvPicPr>
          <p:cNvPr id="26626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15273"/>
          <a:stretch>
            <a:fillRect/>
          </a:stretch>
        </p:blipFill>
        <p:spPr>
          <a:xfrm>
            <a:off x="250825" y="1557338"/>
            <a:ext cx="3771900" cy="2397125"/>
          </a:xfrm>
        </p:spPr>
      </p:pic>
      <p:pic>
        <p:nvPicPr>
          <p:cNvPr id="26627" name="Объект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3789363"/>
            <a:ext cx="3771900" cy="2828925"/>
          </a:xfrm>
        </p:spPr>
      </p:pic>
      <p:sp>
        <p:nvSpPr>
          <p:cNvPr id="26628" name="TextBox 2"/>
          <p:cNvSpPr txBox="1">
            <a:spLocks noChangeArrowheads="1"/>
          </p:cNvSpPr>
          <p:nvPr/>
        </p:nvSpPr>
        <p:spPr bwMode="auto">
          <a:xfrm>
            <a:off x="4324350" y="1989138"/>
            <a:ext cx="3960813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cs typeface="Arial" charset="0"/>
              </a:rPr>
              <a:t>Вот отличная картинка: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cs typeface="Arial" charset="0"/>
              </a:rPr>
              <a:t> Мы как гибкая пружинка</a:t>
            </a:r>
            <a:r>
              <a:rPr lang="ru-RU">
                <a:solidFill>
                  <a:srgbClr val="000000"/>
                </a:solidFill>
                <a:cs typeface="Arial" charset="0"/>
              </a:rPr>
              <a:t>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6629" name="TextBox 3"/>
          <p:cNvSpPr txBox="1">
            <a:spLocks noChangeArrowheads="1"/>
          </p:cNvSpPr>
          <p:nvPr/>
        </p:nvSpPr>
        <p:spPr bwMode="auto">
          <a:xfrm>
            <a:off x="301625" y="4278313"/>
            <a:ext cx="44148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cs typeface="Arial" charset="0"/>
              </a:rPr>
              <a:t>Пусть не сразу все дается,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400">
                <a:solidFill>
                  <a:srgbClr val="000000"/>
                </a:solidFill>
                <a:cs typeface="Arial" charset="0"/>
              </a:rPr>
              <a:t> Поработать нам придется</a:t>
            </a:r>
          </a:p>
        </p:txBody>
      </p:sp>
    </p:spTree>
    <p:extLst>
      <p:ext uri="{BB962C8B-B14F-4D97-AF65-F5344CB8AC3E}">
        <p14:creationId xmlns:p14="http://schemas.microsoft.com/office/powerpoint/2010/main" val="100309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Пастель</vt:lpstr>
      <vt:lpstr>У коньков одна забота -  На каток идти охота,  Где сверкает зимний лед,  Чтобы бегать взад-вперед</vt:lpstr>
      <vt:lpstr>Акробатика в моем исполнении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 коньков одна забота -  На каток идти охота,  Где сверкает зимний лед,  Чтобы бегать взад-вперед</dc:title>
  <dc:creator>Julia</dc:creator>
  <cp:lastModifiedBy>Julia</cp:lastModifiedBy>
  <cp:revision>1</cp:revision>
  <dcterms:created xsi:type="dcterms:W3CDTF">2015-04-17T18:42:32Z</dcterms:created>
  <dcterms:modified xsi:type="dcterms:W3CDTF">2015-04-17T18:43:05Z</dcterms:modified>
</cp:coreProperties>
</file>