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FA378A-5F54-44AC-A4C9-FA84E6AC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8C87CF-F8AD-43A2-A64E-454A2690B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256F2-EE70-41FD-9D63-FF9EDB9D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8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006B5-87F7-49E3-BDCA-9EC2A3CD7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6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A5348-0EB7-4331-84B4-A21882E0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74DFC-AA64-45E4-ACD0-8C5CEB72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5C997-7D73-4989-A450-0338F0C8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D767DB-87E3-4F29-8271-3471F9F7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0188E-0E79-4BDB-8D7B-CCFFFF084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3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959BA7-2FCA-4EA7-ABDF-737613BC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7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A4507-A815-49B5-897E-7FDC0641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B2FBC-E79B-4FE7-97B6-821DCCF7F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84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84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4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84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84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84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84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84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89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Я и братишку научил крутить педали. И теперь на велопрогулки мы ездим вместе.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2348880"/>
            <a:ext cx="3771900" cy="2828925"/>
          </a:xfrm>
          <a:ln w="190500" cap="sq">
            <a:solidFill>
              <a:srgbClr val="92D05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44008" y="2996952"/>
            <a:ext cx="3771900" cy="2828925"/>
          </a:xfrm>
          <a:ln w="190500" cap="sq">
            <a:solidFill>
              <a:srgbClr val="92D05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39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 r="15685" b="18761"/>
          <a:stretch>
            <a:fillRect/>
          </a:stretch>
        </p:blipFill>
        <p:spPr bwMode="auto">
          <a:xfrm>
            <a:off x="3563938" y="836613"/>
            <a:ext cx="4337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79388" y="836613"/>
            <a:ext cx="3168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Я на роликах качу,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Разбегайтесь, затопчу!!!!</a:t>
            </a:r>
          </a:p>
        </p:txBody>
      </p:sp>
    </p:spTree>
    <p:extLst>
      <p:ext uri="{BB962C8B-B14F-4D97-AF65-F5344CB8AC3E}">
        <p14:creationId xmlns:p14="http://schemas.microsoft.com/office/powerpoint/2010/main" val="2799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Пастель</vt:lpstr>
      <vt:lpstr>Я и братишку научил крутить педали. И теперь на велопрогулки мы ездим вместе.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братишку научил крутить педали. И теперь на велопрогулки мы ездим вместе.</dc:title>
  <dc:creator>Julia</dc:creator>
  <cp:lastModifiedBy>Julia</cp:lastModifiedBy>
  <cp:revision>1</cp:revision>
  <dcterms:created xsi:type="dcterms:W3CDTF">2015-04-17T18:42:04Z</dcterms:created>
  <dcterms:modified xsi:type="dcterms:W3CDTF">2015-04-17T18:42:18Z</dcterms:modified>
</cp:coreProperties>
</file>