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FA378A-5F54-44AC-A4C9-FA84E6AC3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57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8C87CF-F8AD-43A2-A64E-454A2690B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06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5256F2-EE70-41FD-9D63-FF9EDB9D2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41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4006B5-87F7-49E3-BDCA-9EC2A3CD7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25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FA5348-0EB7-4331-84B4-A21882E0E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77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D974DFC-AA64-45E4-ACD0-8C5CEB72D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27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15C997-7D73-4989-A450-0338F0C81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46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D767DB-87E3-4F29-8271-3471F9F71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82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60188E-0E79-4BDB-8D7B-CCFFFF084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74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959BA7-2FCA-4EA7-ABDF-737613BC3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02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EA4507-A815-49B5-897E-7FDC06415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9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B2FBC-E79B-4FE7-97B6-821DCCF7F75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844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4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4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4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4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4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4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5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5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845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5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5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845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45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45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846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6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6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6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6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6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6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6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847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7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847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847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7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7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7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8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8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8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8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</p:grpSp>
        <p:sp>
          <p:nvSpPr>
            <p:cNvPr id="1848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89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06375"/>
            <a:ext cx="47879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2"/>
          <p:cNvPicPr>
            <a:picLocks noChangeAspect="1"/>
          </p:cNvPicPr>
          <p:nvPr/>
        </p:nvPicPr>
        <p:blipFill>
          <a:blip r:embed="rId3"/>
          <a:srcRect r="16512"/>
          <a:stretch>
            <a:fillRect/>
          </a:stretch>
        </p:blipFill>
        <p:spPr bwMode="auto">
          <a:xfrm>
            <a:off x="22225" y="3071813"/>
            <a:ext cx="42148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68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FFFFFF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/>
          <p:cNvPicPr>
            <a:picLocks noChangeAspect="1"/>
          </p:cNvPicPr>
          <p:nvPr/>
        </p:nvPicPr>
        <p:blipFill>
          <a:blip r:embed="rId2"/>
          <a:srcRect r="9302"/>
          <a:stretch>
            <a:fillRect/>
          </a:stretch>
        </p:blipFill>
        <p:spPr bwMode="auto">
          <a:xfrm>
            <a:off x="3348038" y="1341438"/>
            <a:ext cx="49688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179388" y="260350"/>
            <a:ext cx="316865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rgbClr val="000000"/>
                </a:solidFill>
                <a:cs typeface="Arial" charset="0"/>
              </a:rPr>
              <a:t>Что за чудо вышло в свет!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rgbClr val="000000"/>
                </a:solidFill>
                <a:cs typeface="Arial" charset="0"/>
              </a:rPr>
              <a:t>Прямо клад! Велосипед!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rgbClr val="000000"/>
                </a:solidFill>
                <a:cs typeface="Arial" charset="0"/>
              </a:rPr>
              <a:t>Я качу на нем, качу,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rgbClr val="000000"/>
                </a:solidFill>
                <a:cs typeface="Arial" charset="0"/>
              </a:rPr>
              <a:t>Буд-то прямо я лечу!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rgbClr val="000000"/>
                </a:solidFill>
                <a:cs typeface="Arial" charset="0"/>
              </a:rPr>
              <a:t>Две педали, руль, седло,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rgbClr val="000000"/>
                </a:solidFill>
                <a:cs typeface="Arial" charset="0"/>
              </a:rPr>
              <a:t>Колесо не подвело.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rgbClr val="000000"/>
                </a:solidFill>
                <a:cs typeface="Arial" charset="0"/>
              </a:rPr>
              <a:t>Обкачу на нём весь мир.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rgbClr val="000000"/>
                </a:solidFill>
                <a:cs typeface="Arial" charset="0"/>
              </a:rPr>
              <a:t>Нас возьмут в прямой эфир!</a:t>
            </a:r>
          </a:p>
        </p:txBody>
      </p:sp>
    </p:spTree>
    <p:extLst>
      <p:ext uri="{BB962C8B-B14F-4D97-AF65-F5344CB8AC3E}">
        <p14:creationId xmlns:p14="http://schemas.microsoft.com/office/powerpoint/2010/main" val="338489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Экран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Пастель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</dc:creator>
  <cp:lastModifiedBy>Julia</cp:lastModifiedBy>
  <cp:revision>1</cp:revision>
  <dcterms:created xsi:type="dcterms:W3CDTF">2015-04-17T18:41:37Z</dcterms:created>
  <dcterms:modified xsi:type="dcterms:W3CDTF">2015-04-17T18:41:51Z</dcterms:modified>
</cp:coreProperties>
</file>