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FA378A-5F54-44AC-A4C9-FA84E6AC3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5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8C87CF-F8AD-43A2-A64E-454A2690B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1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5256F2-EE70-41FD-9D63-FF9EDB9D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5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4006B5-87F7-49E3-BDCA-9EC2A3CD7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FA5348-0EB7-4331-84B4-A21882E0E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3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974DFC-AA64-45E4-ACD0-8C5CEB72D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15C997-7D73-4989-A450-0338F0C81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0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D767DB-87E3-4F29-8271-3471F9F71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4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0188E-0E79-4BDB-8D7B-CCFFFF084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7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959BA7-2FCA-4EA7-ABDF-737613BC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A4507-A815-49B5-897E-7FDC06415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4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B2FBC-E79B-4FE7-97B6-821DCCF7F7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84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84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84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84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84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4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84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84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84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8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36734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544513"/>
            <a:ext cx="39227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4"/>
          <a:srcRect l="16977" t="14883" r="17442" b="9148"/>
          <a:stretch>
            <a:fillRect/>
          </a:stretch>
        </p:blipFill>
        <p:spPr bwMode="auto">
          <a:xfrm>
            <a:off x="149225" y="3611563"/>
            <a:ext cx="3667125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Пастель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Julia</cp:lastModifiedBy>
  <cp:revision>1</cp:revision>
  <dcterms:created xsi:type="dcterms:W3CDTF">2015-04-17T18:41:11Z</dcterms:created>
  <dcterms:modified xsi:type="dcterms:W3CDTF">2015-04-17T18:41:24Z</dcterms:modified>
</cp:coreProperties>
</file>