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4FA378A-5F54-44AC-A4C9-FA84E6AC3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96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D8C87CF-F8AD-43A2-A64E-454A2690B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28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25256F2-EE70-41FD-9D63-FF9EDB9D2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87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94006B5-87F7-49E3-BDCA-9EC2A3CD7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76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FA5348-0EB7-4331-84B4-A21882E0E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2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D974DFC-AA64-45E4-ACD0-8C5CEB72D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08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315C997-7D73-4989-A450-0338F0C81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72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1D767DB-87E3-4F29-8271-3471F9F711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26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760188E-0E79-4BDB-8D7B-CCFFFF084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552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959BA7-2FCA-4EA7-ABDF-737613BC3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68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9EA4507-A815-49B5-897E-7FDC06415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78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AB2FBC-E79B-4FE7-97B6-821DCCF7F75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  <p:sp>
        <p:nvSpPr>
          <p:cNvPr id="1844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44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844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5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5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845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5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5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</p:grpSp>
          <p:sp>
            <p:nvSpPr>
              <p:cNvPr id="1845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845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845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846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847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7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847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847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7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2" y="328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7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2" y="178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7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8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1" y="893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8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2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8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8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1" y="138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</p:grpSp>
        </p:grpSp>
        <p:sp>
          <p:nvSpPr>
            <p:cNvPr id="1848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784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50000">
              <a:srgbClr val="FFFFFF"/>
            </a:gs>
            <a:gs pos="100000">
              <a:srgbClr val="CC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/>
          </a:blip>
          <a:srcRect l="9568" r="10465"/>
          <a:stretch/>
        </p:blipFill>
        <p:spPr>
          <a:xfrm>
            <a:off x="3347864" y="980728"/>
            <a:ext cx="4608512" cy="54229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468313" y="1196975"/>
            <a:ext cx="2590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>
                <a:solidFill>
                  <a:srgbClr val="000000"/>
                </a:solidFill>
                <a:cs typeface="Arial" charset="0"/>
              </a:rPr>
              <a:t>Моя мама кандидат в мастера спорта по бальным танцам</a:t>
            </a:r>
          </a:p>
        </p:txBody>
      </p:sp>
    </p:spTree>
    <p:extLst>
      <p:ext uri="{BB962C8B-B14F-4D97-AF65-F5344CB8AC3E}">
        <p14:creationId xmlns:p14="http://schemas.microsoft.com/office/powerpoint/2010/main" val="156075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Пастель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Julia</dc:creator>
  <cp:lastModifiedBy>Julia</cp:lastModifiedBy>
  <cp:revision>1</cp:revision>
  <dcterms:created xsi:type="dcterms:W3CDTF">2015-04-17T18:40:06Z</dcterms:created>
  <dcterms:modified xsi:type="dcterms:W3CDTF">2015-04-17T18:40:18Z</dcterms:modified>
</cp:coreProperties>
</file>