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FA378A-5F54-44AC-A4C9-FA84E6AC3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8C87CF-F8AD-43A2-A64E-454A2690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14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56F2-EE70-41FD-9D63-FF9EDB9D2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4006B5-87F7-49E3-BDCA-9EC2A3CD7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8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FA5348-0EB7-4331-84B4-A21882E0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90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974DFC-AA64-45E4-ACD0-8C5CEB72D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5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5C997-7D73-4989-A450-0338F0C81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3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767DB-87E3-4F29-8271-3471F9F7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9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60188E-0E79-4BDB-8D7B-CCFFFF08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4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959BA7-2FCA-4EA7-ABDF-737613BC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8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EA4507-A815-49B5-897E-7FDC0641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B2FBC-E79B-4FE7-97B6-821DCCF7F7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18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96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50000">
              <a:srgbClr val="FFFF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32737" y="2147127"/>
            <a:ext cx="4534395" cy="3341943"/>
          </a:xfrm>
          <a:prstGeom prst="rect">
            <a:avLst/>
          </a:prstGeom>
          <a:ln w="190500" cap="sq">
            <a:solidFill>
              <a:srgbClr val="92D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395288" y="260350"/>
            <a:ext cx="5143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  <a:cs typeface="Arial" charset="0"/>
              </a:rPr>
              <a:t>МОЙ папа чемпион мира</a:t>
            </a:r>
            <a:r>
              <a:rPr lang="ru-RU" sz="32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>
                <a:solidFill>
                  <a:srgbClr val="000000"/>
                </a:solidFill>
                <a:latin typeface="Arial" charset="0"/>
                <a:cs typeface="Arial" charset="0"/>
              </a:rPr>
              <a:t>у него очень много наград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447675" y="1504950"/>
            <a:ext cx="31162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У меня есть папа!!!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Спросите, какой он???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Самый СИЛЬНЫЙ папа,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Самый СМЕЛЫЙ воин!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Добрый, умный самый.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Как не похвалиться.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Папа только с мамой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Можно поделиться.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У меня есть папа!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Все равно какой он!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Лучший в мире папа!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000000"/>
                </a:solidFill>
                <a:latin typeface="Arial" charset="0"/>
                <a:cs typeface="Arial" charset="0"/>
              </a:rPr>
              <a:t>Потому что МОЙ ОН!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Пастель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</dc:creator>
  <cp:lastModifiedBy>Julia</cp:lastModifiedBy>
  <cp:revision>1</cp:revision>
  <dcterms:created xsi:type="dcterms:W3CDTF">2015-04-17T18:39:26Z</dcterms:created>
  <dcterms:modified xsi:type="dcterms:W3CDTF">2015-04-17T18:39:52Z</dcterms:modified>
</cp:coreProperties>
</file>