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300" autoAdjust="0"/>
  </p:normalViewPr>
  <p:slideViewPr>
    <p:cSldViewPr>
      <p:cViewPr varScale="1">
        <p:scale>
          <a:sx n="114" d="100"/>
          <a:sy n="114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8227-1A78-432C-AB18-7BC634B4085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6828-D550-4C28-A112-46BBDCDDA0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Осенний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6828-D550-4C28-A112-46BBDCDDA06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Комочек пуха, длинное ухо, прыгает ловко, любит морковку!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6828-D550-4C28-A112-46BBDCDDA06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Зайчик зимой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6828-D550-4C28-A112-46BBDCDDA06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6828-D550-4C28-A112-46BBDCDDA06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 .С. Пушкин жизнь и творчество.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Ученица 6 а класса</a:t>
            </a:r>
          </a:p>
          <a:p>
            <a:r>
              <a:rPr lang="ru-RU" dirty="0" err="1" smtClean="0"/>
              <a:t>Кудренко</a:t>
            </a:r>
            <a:r>
              <a:rPr lang="ru-RU" dirty="0" smtClean="0"/>
              <a:t> Екатерина.</a:t>
            </a:r>
            <a:endParaRPr lang="ru-RU" dirty="0"/>
          </a:p>
        </p:txBody>
      </p:sp>
      <p:pic>
        <p:nvPicPr>
          <p:cNvPr id="4" name="Рисунок 3" descr="1296471694_22_gune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4116" y="2780928"/>
            <a:ext cx="3975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Осенний лес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nimals_Wolves_and_Foxes_Fox_in_winter_032973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395536" y="404664"/>
            <a:ext cx="8280920" cy="58326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02f2ad866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404664"/>
            <a:ext cx="8856984" cy="57606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6289_original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22" r="12222"/>
          <a:stretch>
            <a:fillRect/>
          </a:stretch>
        </p:blipFill>
        <p:spPr>
          <a:xfrm>
            <a:off x="0" y="0"/>
            <a:ext cx="9144000" cy="6741368"/>
          </a:xfrm>
        </p:spPr>
      </p:pic>
      <p:pic>
        <p:nvPicPr>
          <p:cNvPr id="6" name="Рисунок 5" descr="1351813058_kamchatka_37.jpg"/>
          <p:cNvPicPr>
            <a:picLocks noChangeAspect="1"/>
          </p:cNvPicPr>
          <p:nvPr/>
        </p:nvPicPr>
        <p:blipFill>
          <a:blip r:embed="rId3" cstate="print"/>
          <a:srcRect l="6476" r="6476"/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3924705labgi0l12553973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0" y="0"/>
            <a:ext cx="9036496" cy="6857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66289_original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22" r="1222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13-2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Творчество пушкина</a:t>
            </a:r>
            <a:endParaRPr lang="ru-RU" dirty="0"/>
          </a:p>
        </p:txBody>
      </p:sp>
      <p:pic>
        <p:nvPicPr>
          <p:cNvPr id="8" name="Рисунок 7" descr="1251380113_z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roliki_black_white_mamacooking.in.u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elka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395" b="6395"/>
          <a:stretch>
            <a:fillRect/>
          </a:stretch>
        </p:blipFill>
        <p:spPr>
          <a:xfrm>
            <a:off x="179512" y="188640"/>
            <a:ext cx="8424936" cy="59766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л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4" b="104"/>
          <a:stretch>
            <a:fillRect/>
          </a:stretch>
        </p:blipFill>
        <p:spPr>
          <a:xfrm>
            <a:off x="539552" y="332656"/>
            <a:ext cx="7704856" cy="576063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1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124" b="17124"/>
          <a:stretch>
            <a:fillRect/>
          </a:stretch>
        </p:blipFill>
        <p:spPr>
          <a:xfrm>
            <a:off x="251520" y="332656"/>
            <a:ext cx="8424936" cy="58326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a23f7b3af5f1adddd44e836e9d544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" b="51"/>
          <a:stretch>
            <a:fillRect/>
          </a:stretch>
        </p:blipFill>
        <p:spPr>
          <a:xfrm>
            <a:off x="179512" y="332656"/>
            <a:ext cx="8568952" cy="58326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41</Words>
  <Application>Microsoft Office PowerPoint</Application>
  <PresentationFormat>Экран (4:3)</PresentationFormat>
  <Paragraphs>13</Paragraphs>
  <Slides>14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 .С. Пушкин жизнь и творчество.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.С. Пушкин жизнь и творчество.</dc:title>
  <dc:creator>Денис</dc:creator>
  <cp:lastModifiedBy>Master</cp:lastModifiedBy>
  <cp:revision>63</cp:revision>
  <dcterms:created xsi:type="dcterms:W3CDTF">2013-10-02T14:27:25Z</dcterms:created>
  <dcterms:modified xsi:type="dcterms:W3CDTF">2013-10-30T17:39:04Z</dcterms:modified>
</cp:coreProperties>
</file>