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8" r:id="rId8"/>
    <p:sldId id="262" r:id="rId9"/>
    <p:sldId id="261" r:id="rId10"/>
    <p:sldId id="270" r:id="rId11"/>
    <p:sldId id="263" r:id="rId12"/>
    <p:sldId id="264" r:id="rId13"/>
    <p:sldId id="265" r:id="rId14"/>
    <p:sldId id="271" r:id="rId15"/>
    <p:sldId id="266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3EC3-C0D6-4A8C-9FB6-9CBBCFE69814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5681-6D94-4700-B953-8339815A73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3EC3-C0D6-4A8C-9FB6-9CBBCFE69814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5681-6D94-4700-B953-8339815A7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3EC3-C0D6-4A8C-9FB6-9CBBCFE69814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5681-6D94-4700-B953-8339815A7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3EC3-C0D6-4A8C-9FB6-9CBBCFE69814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5681-6D94-4700-B953-8339815A7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3EC3-C0D6-4A8C-9FB6-9CBBCFE69814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F6C5681-6D94-4700-B953-8339815A7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3EC3-C0D6-4A8C-9FB6-9CBBCFE69814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5681-6D94-4700-B953-8339815A7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3EC3-C0D6-4A8C-9FB6-9CBBCFE69814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5681-6D94-4700-B953-8339815A7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3EC3-C0D6-4A8C-9FB6-9CBBCFE69814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5681-6D94-4700-B953-8339815A7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3EC3-C0D6-4A8C-9FB6-9CBBCFE69814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5681-6D94-4700-B953-8339815A7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3EC3-C0D6-4A8C-9FB6-9CBBCFE69814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5681-6D94-4700-B953-8339815A7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3EC3-C0D6-4A8C-9FB6-9CBBCFE69814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5681-6D94-4700-B953-8339815A7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753EC3-C0D6-4A8C-9FB6-9CBBCFE69814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F6C5681-6D94-4700-B953-8339815A7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000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9" y="0"/>
            <a:ext cx="913152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3000372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Проект «Город </a:t>
            </a:r>
            <a:r>
              <a:rPr lang="ru-RU" sz="4800" b="1" dirty="0" err="1" smtClean="0">
                <a:solidFill>
                  <a:srgbClr val="FFFF00"/>
                </a:solidFill>
              </a:rPr>
              <a:t>смешариков</a:t>
            </a:r>
            <a:r>
              <a:rPr lang="ru-RU" sz="4800" b="1" dirty="0" smtClean="0">
                <a:solidFill>
                  <a:srgbClr val="FFFF00"/>
                </a:solidFill>
              </a:rPr>
              <a:t>»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0"/>
            <a:ext cx="76594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i="1" dirty="0" smtClean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400" b="1" i="1" dirty="0" smtClean="0"/>
              <a:t>центр развития ребенка – детский сад № 2 «Дружная семейка»</a:t>
            </a:r>
          </a:p>
          <a:p>
            <a:pPr algn="ctr"/>
            <a:endParaRPr lang="ru-RU" sz="1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6000768"/>
            <a:ext cx="425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/>
              <a:t>Выполнили: воспитатели Козлова Е. Н. Савина Н. А. </a:t>
            </a:r>
            <a:endParaRPr lang="ru-RU" sz="1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929058" y="6334780"/>
            <a:ext cx="87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г. </a:t>
            </a:r>
            <a:r>
              <a:rPr lang="ru-RU" sz="1400" b="1" dirty="0" err="1" smtClean="0"/>
              <a:t>Саров</a:t>
            </a:r>
            <a:r>
              <a:rPr lang="ru-RU" sz="1400" b="1" dirty="0" smtClean="0"/>
              <a:t> </a:t>
            </a:r>
          </a:p>
          <a:p>
            <a:r>
              <a:rPr lang="ru-RU" sz="1400" b="1" dirty="0" smtClean="0"/>
              <a:t>  2014  г.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2 этап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714488"/>
            <a:ext cx="549586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/>
              <a:t>Продуктивная деятельность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/>
              <a:t>Решение проблемных ситуаций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/>
              <a:t>Трудовые поручения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/>
              <a:t>Игры с постройкой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6314" y="785794"/>
            <a:ext cx="3877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Постройка </a:t>
            </a:r>
          </a:p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«Города </a:t>
            </a:r>
            <a:r>
              <a:rPr lang="ru-RU" sz="3600" b="1" dirty="0" err="1" smtClean="0">
                <a:solidFill>
                  <a:schemeClr val="accent5">
                    <a:lumMod val="50000"/>
                  </a:schemeClr>
                </a:solidFill>
              </a:rPr>
              <a:t>смешариков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Рисунок 6" descr="DSC00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500042"/>
            <a:ext cx="4340262" cy="3255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00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143248"/>
            <a:ext cx="428628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9124" y="928670"/>
            <a:ext cx="45859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Решение проблемной</a:t>
            </a:r>
          </a:p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 ситуации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 descr="DSC000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27" y="129760"/>
            <a:ext cx="4303735" cy="3227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000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357562"/>
            <a:ext cx="4327547" cy="3245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736"/>
            <a:ext cx="4251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Игры с постройкой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 descr="DSC000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422" y="111902"/>
            <a:ext cx="4232296" cy="3174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000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536157"/>
            <a:ext cx="4143404" cy="3107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000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500438"/>
            <a:ext cx="4208485" cy="3156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3 этап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714488"/>
            <a:ext cx="5182124" cy="1305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/>
              <a:t>Общение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/>
              <a:t>Подведение итогов конкурса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9256" y="142852"/>
            <a:ext cx="3265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Итог конкурса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 descr="DSC000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4286281" cy="3214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001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500438"/>
            <a:ext cx="4286280" cy="3214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Документы_детсад_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796228"/>
            <a:ext cx="4143404" cy="5911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071678"/>
            <a:ext cx="59533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Спасибо за внимание</a:t>
            </a:r>
          </a:p>
          <a:p>
            <a:pPr algn="ctr"/>
            <a:r>
              <a:rPr lang="ru-RU" sz="2000" b="1" dirty="0" smtClean="0"/>
              <a:t>Контактный телефон</a:t>
            </a:r>
          </a:p>
          <a:p>
            <a:pPr algn="ctr"/>
            <a:r>
              <a:rPr lang="ru-RU" sz="2000" b="1" dirty="0" smtClean="0"/>
              <a:t>+79049117056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1428736"/>
            <a:ext cx="8715436" cy="385765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    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Тип проекта: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2000" b="1" dirty="0" smtClean="0"/>
              <a:t>          </a:t>
            </a:r>
            <a:r>
              <a:rPr lang="ru-RU" sz="2000" dirty="0" smtClean="0"/>
              <a:t>творческий, познавательный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Вид проекта: 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2000" b="1" dirty="0" smtClean="0"/>
              <a:t>               </a:t>
            </a:r>
            <a:r>
              <a:rPr lang="ru-RU" sz="2000" dirty="0" smtClean="0"/>
              <a:t>коллективный, одновозрастной 5 лет,</a:t>
            </a:r>
            <a:br>
              <a:rPr lang="ru-RU" sz="2000" dirty="0" smtClean="0"/>
            </a:br>
            <a:r>
              <a:rPr lang="ru-RU" sz="2000" dirty="0" smtClean="0"/>
              <a:t>                 средней продолжительности 3 недели.</a:t>
            </a:r>
            <a:br>
              <a:rPr lang="ru-RU" sz="20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	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Участники проекта: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2000" b="1" dirty="0" smtClean="0"/>
              <a:t>                         </a:t>
            </a:r>
            <a:r>
              <a:rPr lang="ru-RU" sz="2000" dirty="0" smtClean="0"/>
              <a:t>Дети, родители воспитанников,               	              воспитатели  </a:t>
            </a:r>
            <a:endParaRPr lang="ru-RU" sz="20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857232"/>
            <a:ext cx="92868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422" y="642918"/>
            <a:ext cx="45522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Паспорт проекта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714356"/>
            <a:ext cx="900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/>
          </a:p>
          <a:p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714612" y="357166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00364" y="357166"/>
            <a:ext cx="31289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Мотивация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285860"/>
            <a:ext cx="835824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800" b="1" dirty="0" smtClean="0"/>
              <a:t>В детском саду объявили конкурс «Город из песка». В это время мы с детьми читали книги о </a:t>
            </a:r>
            <a:r>
              <a:rPr lang="ru-RU" sz="2800" b="1" dirty="0" err="1" smtClean="0"/>
              <a:t>смешариках</a:t>
            </a:r>
            <a:r>
              <a:rPr lang="ru-RU" sz="2800" b="1" dirty="0" smtClean="0"/>
              <a:t>:  «</a:t>
            </a:r>
            <a:r>
              <a:rPr lang="ru-RU" sz="2800" b="1" dirty="0" err="1" smtClean="0"/>
              <a:t>Смешуроки</a:t>
            </a:r>
            <a:r>
              <a:rPr lang="ru-RU" sz="2800" b="1" dirty="0" smtClean="0"/>
              <a:t> на дороге», «Большая книга </a:t>
            </a:r>
            <a:r>
              <a:rPr lang="ru-RU" sz="2800" b="1" dirty="0" err="1" smtClean="0"/>
              <a:t>смешариков</a:t>
            </a:r>
            <a:r>
              <a:rPr lang="ru-RU" sz="2800" b="1" dirty="0" smtClean="0"/>
              <a:t>». Эта тема была близка и интересна детям. Поэтому на вопрос: «Какой город они хотели бы построить?», дети без затруднения выбрали город  для </a:t>
            </a:r>
            <a:r>
              <a:rPr lang="ru-RU" sz="2800" b="1" dirty="0" err="1" smtClean="0"/>
              <a:t>смешариков</a:t>
            </a:r>
            <a:r>
              <a:rPr lang="ru-RU" sz="2800" b="1" dirty="0" smtClean="0"/>
              <a:t>. </a:t>
            </a:r>
          </a:p>
          <a:p>
            <a:pPr algn="ctr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42852"/>
            <a:ext cx="8286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Цель проекта: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0100" y="1000109"/>
            <a:ext cx="75009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Расширять опыт работы детей с песком</a:t>
            </a:r>
            <a:r>
              <a:rPr lang="ru-RU" sz="3200" dirty="0" smtClean="0"/>
              <a:t>.</a:t>
            </a:r>
          </a:p>
          <a:p>
            <a:pPr algn="ctr"/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643306" y="2071678"/>
            <a:ext cx="1607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Задачи: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2928934"/>
            <a:ext cx="771530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Продолжать учить детей строить из песка, используя природный, бросовый и строительный материал, элементы театральных декораций. 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42910" y="3643314"/>
            <a:ext cx="72866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Поддерживать стремление детей самостоятельно находить конструктивные решения проблемных ситуаций.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42910" y="4286256"/>
            <a:ext cx="81439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Способствовать формированию устойчивых знаний норм и правил безопасного поведения во время работы с песком.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42910" y="4929198"/>
            <a:ext cx="73818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Развивать творческое мышление, познавательную активность, фантазию.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42910" y="5572140"/>
            <a:ext cx="51407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Воспитывать дружеское взаимоотношение в игре.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85784" y="1000108"/>
            <a:ext cx="878687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endParaRPr lang="ru-RU" sz="3200" b="1" dirty="0" smtClean="0"/>
          </a:p>
          <a:p>
            <a:pPr lvl="6">
              <a:buFont typeface="Wingdings" pitchFamily="2" charset="2"/>
              <a:buChar char="ü"/>
            </a:pPr>
            <a:r>
              <a:rPr lang="ru-RU" sz="3200" b="1" dirty="0" smtClean="0"/>
              <a:t> Подготовительный</a:t>
            </a:r>
          </a:p>
          <a:p>
            <a:pPr lvl="6">
              <a:buFont typeface="Wingdings" pitchFamily="2" charset="2"/>
              <a:buChar char="ü"/>
            </a:pPr>
            <a:endParaRPr lang="ru-RU" sz="3200" b="1" dirty="0" smtClean="0"/>
          </a:p>
          <a:p>
            <a:pPr lvl="6">
              <a:buFont typeface="Wingdings" pitchFamily="2" charset="2"/>
              <a:buChar char="ü"/>
            </a:pPr>
            <a:r>
              <a:rPr lang="ru-RU" sz="3200" b="1" dirty="0" smtClean="0"/>
              <a:t> Продуктивный</a:t>
            </a:r>
          </a:p>
          <a:p>
            <a:pPr lvl="6">
              <a:buFont typeface="Wingdings" pitchFamily="2" charset="2"/>
              <a:buChar char="ü"/>
            </a:pPr>
            <a:endParaRPr lang="ru-RU" sz="3200" b="1" dirty="0" smtClean="0"/>
          </a:p>
          <a:p>
            <a:pPr lvl="6">
              <a:buFont typeface="Wingdings" pitchFamily="2" charset="2"/>
              <a:buChar char="ü"/>
            </a:pPr>
            <a:r>
              <a:rPr lang="ru-RU" sz="3200" b="1" dirty="0" smtClean="0"/>
              <a:t> Заключительный</a:t>
            </a:r>
          </a:p>
          <a:p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571736" y="214290"/>
            <a:ext cx="4097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Этапы проекта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29684" cy="838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1 этап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57298"/>
            <a:ext cx="880786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/>
              <a:t>Постановка цели и задач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/>
              <a:t>Знакомство </a:t>
            </a:r>
            <a:r>
              <a:rPr lang="ru-RU" sz="2800" b="1" smtClean="0"/>
              <a:t>детей с конкурсом </a:t>
            </a:r>
            <a:r>
              <a:rPr lang="ru-RU" sz="2800" b="1" dirty="0" smtClean="0"/>
              <a:t>и его критериями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/>
              <a:t>Изучение художественной литературы и иллюстраций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/>
              <a:t>Беседы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/>
              <a:t>Рисунки будущих построек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/>
              <a:t>Подготовка элементов постройки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01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642918"/>
            <a:ext cx="7466060" cy="5599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2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Выставка рисунков 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Рисунок 6" descr="DSC001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00174"/>
            <a:ext cx="3857620" cy="5143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001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2000240"/>
            <a:ext cx="4667281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0"/>
            <a:ext cx="7178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Подготовка элементов постройки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Рисунок 6" descr="DSC000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714356"/>
            <a:ext cx="3970356" cy="2977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000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3857629"/>
            <a:ext cx="3875106" cy="2906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000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714356"/>
            <a:ext cx="3922732" cy="2942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684</TotalTime>
  <Words>256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     Тип проекта:            творческий, познавательный      Вид проекта:                  коллективный, одновозрастной 5 лет,                  средней продолжительности 3 недели.      Участники проекта:                           Дети, родители воспитанников,                              воспитатели  </vt:lpstr>
      <vt:lpstr>Слайд 3</vt:lpstr>
      <vt:lpstr>Слайд 4</vt:lpstr>
      <vt:lpstr>Слайд 5</vt:lpstr>
      <vt:lpstr>1 этап</vt:lpstr>
      <vt:lpstr>Слайд 7</vt:lpstr>
      <vt:lpstr>Слайд 8</vt:lpstr>
      <vt:lpstr>Слайд 9</vt:lpstr>
      <vt:lpstr>2 этап</vt:lpstr>
      <vt:lpstr>Слайд 11</vt:lpstr>
      <vt:lpstr>Слайд 12</vt:lpstr>
      <vt:lpstr>Слайд 13</vt:lpstr>
      <vt:lpstr>3 этап</vt:lpstr>
      <vt:lpstr>Слайд 15</vt:lpstr>
      <vt:lpstr>Слайд 16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Александр</cp:lastModifiedBy>
  <cp:revision>78</cp:revision>
  <dcterms:created xsi:type="dcterms:W3CDTF">2014-12-19T18:49:22Z</dcterms:created>
  <dcterms:modified xsi:type="dcterms:W3CDTF">2015-04-15T19:04:29Z</dcterms:modified>
</cp:coreProperties>
</file>