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7" r:id="rId2"/>
    <p:sldId id="286" r:id="rId3"/>
    <p:sldId id="288" r:id="rId4"/>
    <p:sldId id="289" r:id="rId5"/>
    <p:sldId id="285" r:id="rId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58D"/>
    <a:srgbClr val="808080"/>
    <a:srgbClr val="FCFCFC"/>
    <a:srgbClr val="E8E8E8"/>
    <a:srgbClr val="FFD84B"/>
    <a:srgbClr val="FFFFFF"/>
    <a:srgbClr val="CC3300"/>
    <a:srgbClr val="FFC3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157" d="100"/>
          <a:sy n="157" d="100"/>
        </p:scale>
        <p:origin x="-22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2C73C1-EF43-4650-B400-CD67442B66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4D9A72-557D-4A20-8E8A-BE010B3720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9AE157D2-B8F2-479B-B04D-3C04C0F0E1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1524F-056E-40E3-9C63-A01618997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8CE53-D56C-4EAA-9A90-D65C78F77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A4A149-D24F-4905-8B58-40D9DF9AB2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945D25-191D-4550-B495-8B0DFE0E92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80745D-AE9C-49BB-911D-FF82ADD047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95C5062-4926-4CA9-A430-5DF7693AA3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BC65774-D4B2-4B29-BA31-9CF6FFCB7D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2F03F-5EE9-4B82-92B4-89B3A6A8A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4A81D-E5E1-4872-AE92-6F8108B592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7CB98-1185-44F5-8AB8-D64A469BCF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AB34F-3A11-44F0-BE68-805C76D54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CCDFC-2B04-49B9-AF02-A3F8E6555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06695-97A0-4F66-A360-6160AC49C3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0D80B-CCCC-4A8E-B171-16F8959C4F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6D9F1-E96B-48E5-AEBD-48E684C2A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E8D399-29FD-403F-A435-073DEEE3FC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211960" y="5084763"/>
            <a:ext cx="4932039" cy="457200"/>
          </a:xfrm>
        </p:spPr>
        <p:txBody>
          <a:bodyPr/>
          <a:lstStyle/>
          <a:p>
            <a:pPr algn="r">
              <a:defRPr/>
            </a:pPr>
            <a:r>
              <a:rPr lang="ru-RU" b="1" i="1" dirty="0" smtClean="0">
                <a:solidFill>
                  <a:srgbClr val="7030A0"/>
                </a:solidFill>
                <a:latin typeface="Constantia" pitchFamily="18" charset="0"/>
              </a:rPr>
              <a:t>Воспитатель первой квалификационной категории</a:t>
            </a:r>
          </a:p>
          <a:p>
            <a:pPr algn="r">
              <a:defRPr/>
            </a:pPr>
            <a:r>
              <a:rPr lang="ru-RU" b="1" i="1" dirty="0" smtClean="0">
                <a:solidFill>
                  <a:srgbClr val="7030A0"/>
                </a:solidFill>
                <a:latin typeface="Constantia" pitchFamily="18" charset="0"/>
              </a:rPr>
              <a:t>Заботина Татьяна Леонидовна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1" y="1884363"/>
            <a:ext cx="7663383" cy="1470025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Мастер – класс по</a:t>
            </a:r>
            <a:b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</a:br>
            <a:r>
              <a:rPr lang="ru-RU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тестопластике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«Подкова – оберег»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«Детский сад «Сказка» муниципального образования – </a:t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Путятинский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муниципальный район Рязанской области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M:\ЗАГРУЗКИ\image.jpg"/>
          <p:cNvPicPr>
            <a:picLocks noChangeAspect="1" noChangeArrowheads="1"/>
          </p:cNvPicPr>
          <p:nvPr/>
        </p:nvPicPr>
        <p:blipFill>
          <a:blip r:embed="rId2" cstate="screen">
            <a:lum bright="10000" contrast="10000"/>
          </a:blip>
          <a:srcRect/>
          <a:stretch>
            <a:fillRect/>
          </a:stretch>
        </p:blipFill>
        <p:spPr bwMode="auto">
          <a:xfrm>
            <a:off x="395536" y="3861048"/>
            <a:ext cx="3995790" cy="25232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50405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l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1.Раскатываем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тесто толщиной 0,7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см.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Накладываем шаблон и по нему вырезаем ножом подкову (оставшееся тесто убираем в полиэтиленовый пакет, чтобы оно не высохло).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M:\ЗАГРУЗКИ\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2780928"/>
            <a:ext cx="3456383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4" descr="M:\ЗАГРУЗКИ\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08004" y="3483005"/>
            <a:ext cx="3996444" cy="29973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644008" y="2348880"/>
            <a:ext cx="44999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>
              <a:buFont typeface="Wingdings 2" pitchFamily="18" charset="2"/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2.Аккуратно, не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переувлажняя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с помощью кисти с водой и пальцев сглаживаем шероховатые края изделия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4320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>
              <a:buFont typeface="Wingdings 2" pitchFamily="18" charset="2"/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3.Обратным концом кисточки делаем на концах подковы дырочки (достаточно далеко от краев – изделие тяжелое).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M:\ЗАГРУЗКИ\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2021691"/>
            <a:ext cx="3600400" cy="34624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932040" y="260648"/>
            <a:ext cx="4211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4.Декорируем нашу подкову листиками, яблоками, виноградом. Для этого берём тесто из пакета понемногу (чтобы оно не сохло).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   Листики формируем из кусочков теста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каплевидной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формы, увлажняя кисточкой, смоченной в воде места приклеивания. Жилки обозначаем с помощью стеки.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M:\ЗАГРУЗКИ\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4008" y="3068960"/>
            <a:ext cx="3960440" cy="35257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4499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5.Виноградную гроздь формируем с помощью шариков из теста. Листочки для виноградной грозди вырезаем ножом отдельно, а затем приклеиваем их на изделие и обозначаем жилочки стекой.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M:\ЗАГРУЗКИ\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2348880"/>
            <a:ext cx="3564396" cy="3376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148064" y="836712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>
              <a:lnSpc>
                <a:spcPct val="90000"/>
              </a:lnSpc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6.Яблочки и груши декорируем с помощью палочек гвоздики, предварительно удалив из них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сердцевинку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M:\ЗАГРУЗКИ\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78416" y="2420888"/>
            <a:ext cx="345402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187624" y="1124743"/>
            <a:ext cx="5112568" cy="79208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Спасибо за внимание!</a:t>
            </a:r>
            <a:endParaRPr lang="ru-RU" dirty="0" smtClean="0">
              <a:cs typeface="Arial" charset="0"/>
            </a:endParaRPr>
          </a:p>
        </p:txBody>
      </p:sp>
      <p:pic>
        <p:nvPicPr>
          <p:cNvPr id="6" name="Picture 4" descr="M:\ФОТОГРАФИИ\самсунг\Досуг\162_0425\SAM_2059-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2492896"/>
            <a:ext cx="4197739" cy="41044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v7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Tsv7_ani</Template>
  <TotalTime>26</TotalTime>
  <Words>115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Tsv7_ani</vt:lpstr>
      <vt:lpstr>Мастер – класс по тестопластике «Подкова – оберег»</vt:lpstr>
      <vt:lpstr>Слайд 2</vt:lpstr>
      <vt:lpstr>Слайд 3</vt:lpstr>
      <vt:lpstr>Слайд 4</vt:lpstr>
      <vt:lpstr> 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V</dc:creator>
  <dc:description>http://propowerpoint.ru - Áåñïëàòíûå øàáëîíû äëÿ ïðåçåíòàöèé. Ïîëåçíûå ñîâåòû è óðîêè  _x000d__x000d_
PowerPoint .</dc:description>
  <cp:lastModifiedBy>V</cp:lastModifiedBy>
  <cp:revision>4</cp:revision>
  <dcterms:created xsi:type="dcterms:W3CDTF">2015-03-16T16:04:21Z</dcterms:created>
  <dcterms:modified xsi:type="dcterms:W3CDTF">2015-04-15T20:38:52Z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000800ea0c0000000000010243100207f6000400038000</vt:lpwstr>
  </property>
</Properties>
</file>