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5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4550" y="700088"/>
            <a:ext cx="2151063" cy="6197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0787" cy="6197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067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2138363"/>
            <a:ext cx="4132263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4250" cy="1258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5338" cy="475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71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marL="3571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2pPr>
      <a:lvl3pPr marL="3571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3pPr>
      <a:lvl4pPr marL="3571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4pPr>
      <a:lvl5pPr marL="3571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5pPr>
      <a:lvl6pPr marL="8143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6pPr>
      <a:lvl7pPr marL="12715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7pPr>
      <a:lvl8pPr marL="17287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8pPr>
      <a:lvl9pPr marL="2185988" indent="-357188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Arial Unicode MS" charset="0"/>
        </a:defRPr>
      </a:lvl9pPr>
    </p:titleStyle>
    <p:bodyStyle>
      <a:lvl1pPr marL="501650" indent="-430213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88988" indent="-431800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800">
          <a:solidFill>
            <a:srgbClr val="333333"/>
          </a:solidFill>
          <a:latin typeface="+mn-lt"/>
          <a:cs typeface="+mn-cs"/>
        </a:defRPr>
      </a:lvl2pPr>
      <a:lvl3pPr marL="1077913" indent="-430213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400">
          <a:solidFill>
            <a:srgbClr val="333333"/>
          </a:solidFill>
          <a:latin typeface="+mn-lt"/>
          <a:cs typeface="+mn-cs"/>
        </a:defRPr>
      </a:lvl3pPr>
      <a:lvl4pPr marL="1365250" indent="-430213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4pPr>
      <a:lvl5pPr marL="1654175" indent="-431800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5pPr>
      <a:lvl6pPr marL="2111375" indent="-431800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6pPr>
      <a:lvl7pPr marL="2568575" indent="-431800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7pPr>
      <a:lvl8pPr marL="3025775" indent="-431800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8pPr>
      <a:lvl9pPr marL="3482975" indent="-431800" algn="l" defTabSz="449263" rtl="0" fontAlgn="base" hangingPunct="0"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WordArt 1"/>
          <p:cNvSpPr>
            <a:spLocks noChangeArrowheads="1" noChangeShapeType="1" noTextEdit="1"/>
          </p:cNvSpPr>
          <p:nvPr/>
        </p:nvSpPr>
        <p:spPr bwMode="auto">
          <a:xfrm>
            <a:off x="1439863" y="1439863"/>
            <a:ext cx="7199312" cy="45005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420E"/>
                </a:solidFill>
                <a:effectLst>
                  <a:outerShdw dist="152735" dir="2700000" algn="ctr" rotWithShape="0">
                    <a:srgbClr val="808080"/>
                  </a:outerShdw>
                </a:effectLst>
                <a:latin typeface="Thorndale"/>
              </a:rPr>
              <a:t>Здоровое</a:t>
            </a:r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260475" y="5016500"/>
            <a:ext cx="75596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420E"/>
                </a:solidFill>
                <a:effectLst>
                  <a:outerShdw dist="152735" dir="2700000" algn="ctr" rotWithShape="0">
                    <a:srgbClr val="666666"/>
                  </a:outerShdw>
                </a:effectLst>
                <a:latin typeface="Arial Black"/>
              </a:rPr>
              <a:t>питание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3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2813" y="3419475"/>
            <a:ext cx="3025775" cy="334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20725" y="900113"/>
            <a:ext cx="8280400" cy="3779837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7E0021"/>
                </a:solidFill>
                <a:effectLst>
                  <a:outerShdw dist="101823" dir="2700000" algn="ctr" rotWithShape="0">
                    <a:srgbClr val="EB613D"/>
                  </a:outerShdw>
                </a:effectLst>
                <a:latin typeface="Arial Black"/>
              </a:rPr>
              <a:t>Мозговой штурм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2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512763"/>
            <a:ext cx="8607425" cy="56673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7188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Доскажи</a:t>
            </a:r>
            <a:r>
              <a:rPr lang="en-GB" dirty="0"/>
              <a:t> </a:t>
            </a:r>
            <a:r>
              <a:rPr lang="en-GB" dirty="0" err="1" smtClean="0"/>
              <a:t>пословицу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5219700" cy="56403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В здоровом теле</a:t>
            </a:r>
          </a:p>
          <a:p>
            <a:pPr>
              <a:lnSpc>
                <a:spcPct val="14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Голову держи в холоде, </a:t>
            </a:r>
          </a:p>
          <a:p>
            <a:pPr>
              <a:lnSpc>
                <a:spcPct val="14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Заболел живот, держи</a:t>
            </a:r>
          </a:p>
          <a:p>
            <a:pPr>
              <a:lnSpc>
                <a:spcPct val="14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Быстрого и ловкого</a:t>
            </a:r>
          </a:p>
          <a:p>
            <a:pPr>
              <a:lnSpc>
                <a:spcPct val="14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Землю сушит зной, а</a:t>
            </a:r>
          </a:p>
          <a:p>
            <a:pPr>
              <a:lnSpc>
                <a:spcPct val="14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К слабому и болезнь</a:t>
            </a:r>
          </a:p>
          <a:p>
            <a:pPr>
              <a:lnSpc>
                <a:spcPct val="14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Любящий чистоту –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580063" y="1260475"/>
            <a:ext cx="3663950" cy="5549900"/>
          </a:xfrm>
          <a:ln/>
        </p:spPr>
        <p:txBody>
          <a:bodyPr/>
          <a:lstStyle/>
          <a:p>
            <a:pPr>
              <a:lnSpc>
                <a:spcPct val="95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здоровый дух.</a:t>
            </a:r>
          </a:p>
          <a:p>
            <a:pPr>
              <a:lnSpc>
                <a:spcPct val="143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а ноги в тепле.</a:t>
            </a:r>
          </a:p>
          <a:p>
            <a:pPr>
              <a:lnSpc>
                <a:spcPct val="143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закрытым рот.</a:t>
            </a:r>
          </a:p>
          <a:p>
            <a:pPr>
              <a:lnSpc>
                <a:spcPct val="143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болезь не догонит.</a:t>
            </a:r>
          </a:p>
          <a:p>
            <a:pPr>
              <a:lnSpc>
                <a:spcPct val="143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человека – болезни</a:t>
            </a:r>
          </a:p>
          <a:p>
            <a:pPr>
              <a:lnSpc>
                <a:spcPct val="143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пристаёт.</a:t>
            </a:r>
          </a:p>
          <a:p>
            <a:pPr>
              <a:lnSpc>
                <a:spcPct val="143000"/>
              </a:lnSpc>
              <a:buFont typeface="Wingdings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будет здоровым.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7188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Подводим</a:t>
            </a:r>
            <a:r>
              <a:rPr lang="en-GB" dirty="0"/>
              <a:t> </a:t>
            </a:r>
            <a:r>
              <a:rPr lang="en-GB" dirty="0" err="1" smtClean="0"/>
              <a:t>итоги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2138363"/>
            <a:ext cx="8418513" cy="4762500"/>
          </a:xfrm>
          <a:ln/>
        </p:spPr>
        <p:txBody>
          <a:bodyPr/>
          <a:lstStyle/>
          <a:p>
            <a:pPr marL="0" inden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en-GB" b="1">
                <a:latin typeface="Times New Roman" pitchFamily="16" charset="0"/>
              </a:rPr>
              <a:t>18 до 22 очка</a:t>
            </a:r>
            <a:r>
              <a:rPr lang="en-GB">
                <a:latin typeface="Times New Roman" pitchFamily="16" charset="0"/>
              </a:rPr>
              <a:t>, у вас отличный стол. Причин для беспокойства нет.</a:t>
            </a:r>
          </a:p>
          <a:p>
            <a:pPr marL="0" inden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en-GB" b="1">
                <a:latin typeface="Times New Roman" pitchFamily="16" charset="0"/>
              </a:rPr>
              <a:t>14-18 очков</a:t>
            </a:r>
            <a:r>
              <a:rPr lang="en-GB">
                <a:latin typeface="Times New Roman" pitchFamily="16" charset="0"/>
              </a:rPr>
              <a:t>. Вы умело находите золотую середину в выборе блюд.</a:t>
            </a:r>
          </a:p>
          <a:p>
            <a:pPr marL="0" inden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en-GB" b="1">
                <a:latin typeface="Times New Roman" pitchFamily="16" charset="0"/>
              </a:rPr>
              <a:t>10-14 очков</a:t>
            </a:r>
            <a:r>
              <a:rPr lang="en-GB">
                <a:latin typeface="Times New Roman" pitchFamily="16" charset="0"/>
              </a:rPr>
              <a:t>. Пересмотрите свое отношение к питанию.</a:t>
            </a:r>
          </a:p>
          <a:p>
            <a:pPr marL="0" inden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en-GB" b="1">
                <a:latin typeface="Times New Roman" pitchFamily="16" charset="0"/>
              </a:rPr>
              <a:t>0-10 очков.</a:t>
            </a:r>
            <a:r>
              <a:rPr lang="en-GB">
                <a:latin typeface="Times New Roman" pitchFamily="16" charset="0"/>
              </a:rPr>
              <a:t> То, как вы питаетесь, из рук вон плохо! Более того, существует серьезная опасность для вашего здоровья.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9750"/>
            <a:ext cx="8820150" cy="648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539750"/>
            <a:ext cx="4286250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779838"/>
            <a:ext cx="4286250" cy="324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79388"/>
            <a:ext cx="3240087" cy="270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675" y="179388"/>
            <a:ext cx="2471738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0288" y="179388"/>
            <a:ext cx="38100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2339975"/>
            <a:ext cx="3089275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0200" y="2328863"/>
            <a:ext cx="2835275" cy="253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2879725"/>
            <a:ext cx="2879725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99425" y="4859338"/>
            <a:ext cx="1800225" cy="270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9950" y="5040313"/>
            <a:ext cx="3240088" cy="227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9363" y="4319588"/>
            <a:ext cx="2160587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5425" y="5219700"/>
            <a:ext cx="2295525" cy="210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79388"/>
            <a:ext cx="2519362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4679950"/>
            <a:ext cx="4645025" cy="270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0313" y="2700338"/>
            <a:ext cx="3028950" cy="197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813" y="4408488"/>
            <a:ext cx="4762500" cy="297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00675" y="179388"/>
            <a:ext cx="4319588" cy="2189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00338" y="179388"/>
            <a:ext cx="2160587" cy="37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179388"/>
            <a:ext cx="3027362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79388"/>
            <a:ext cx="3240087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649788"/>
            <a:ext cx="3240087" cy="2728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06775" y="257175"/>
            <a:ext cx="3613150" cy="244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475" y="4859338"/>
            <a:ext cx="3205163" cy="2470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40313" y="2508250"/>
            <a:ext cx="4859337" cy="217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2519363"/>
            <a:ext cx="4826000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660900"/>
            <a:ext cx="3240087" cy="2538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Произвольный</PresentationFormat>
  <Paragraphs>23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Arial Unicode MS</vt:lpstr>
      <vt:lpstr>Wingdings</vt:lpstr>
      <vt:lpstr>MS Gothic</vt:lpstr>
      <vt:lpstr>Тема Office</vt:lpstr>
      <vt:lpstr>Слайд 1</vt:lpstr>
      <vt:lpstr>Слайд 2</vt:lpstr>
      <vt:lpstr>Доскажи пословицу</vt:lpstr>
      <vt:lpstr>Подводим итоги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1</cp:revision>
  <dcterms:modified xsi:type="dcterms:W3CDTF">2013-11-23T16:37:34Z</dcterms:modified>
</cp:coreProperties>
</file>