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27038" indent="-215900" algn="l" defTabSz="449263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42938" indent="-212725" algn="l" defTabSz="449263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58838" indent="-212725" algn="l" defTabSz="449263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4738" indent="-214313" algn="l" defTabSz="449263" rtl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5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5013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FA58F492-0B19-4570-914A-6560041EA00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726D86-74D5-4185-AC0D-E6DBCE4BD095}" type="slidenum">
              <a:rPr lang="en-GB"/>
              <a:pPr/>
              <a:t>1</a:t>
            </a:fld>
            <a:endParaRPr lang="en-GB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1CE8F-D3F7-4771-95FD-24BF3A2189D3}" type="slidenum">
              <a:rPr lang="en-GB"/>
              <a:pPr/>
              <a:t>10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28301D-03FC-47E1-AAC8-92371D9B2E5C}" type="slidenum">
              <a:rPr lang="en-GB"/>
              <a:pPr/>
              <a:t>11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C2B75B-C087-47F8-AAE7-E5686F2B96B0}" type="slidenum">
              <a:rPr lang="en-GB"/>
              <a:pPr/>
              <a:t>12</a:t>
            </a:fld>
            <a:endParaRPr lang="en-GB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B3FDF0-14F6-49BC-89BD-484BA80A8ED1}" type="slidenum">
              <a:rPr lang="en-GB"/>
              <a:pPr/>
              <a:t>13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CAB6B2-7270-463E-9D80-F99E303D3ABB}" type="slidenum">
              <a:rPr lang="en-GB"/>
              <a:pPr/>
              <a:t>14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8245FD-8F34-459D-9ECB-289EC86E30D2}" type="slidenum">
              <a:rPr lang="en-GB"/>
              <a:pPr/>
              <a:t>15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7B294D-DB79-46D9-AF37-25B716D45C53}" type="slidenum">
              <a:rPr lang="en-GB"/>
              <a:pPr/>
              <a:t>16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F8BEB5-C5FB-490A-B8CF-C4617590238D}" type="slidenum">
              <a:rPr lang="en-GB"/>
              <a:pPr/>
              <a:t>2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66B31A-4EE8-4673-B975-EFDE57A47A3D}" type="slidenum">
              <a:rPr lang="en-GB"/>
              <a:pPr/>
              <a:t>3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ECD310-6184-4784-A542-190CCC47E0D4}" type="slidenum">
              <a:rPr lang="en-GB"/>
              <a:pPr/>
              <a:t>4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CCCA59-AAEB-48B4-98CE-5A7B39F82CB8}" type="slidenum">
              <a:rPr lang="en-GB"/>
              <a:pPr/>
              <a:t>5</a:t>
            </a:fld>
            <a:endParaRPr lang="en-GB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F9A0E1-34DA-4AE9-A611-DEA5F19C8720}" type="slidenum">
              <a:rPr lang="en-GB"/>
              <a:pPr/>
              <a:t>6</a:t>
            </a:fld>
            <a:endParaRPr lang="en-GB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C921E0-016C-40C6-8FAE-7E66C750F79E}" type="slidenum">
              <a:rPr lang="en-GB"/>
              <a:pPr/>
              <a:t>7</a:t>
            </a:fld>
            <a:endParaRPr lang="en-GB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BCB4A6-F9DA-4D96-B1B1-A693D7829D62}" type="slidenum">
              <a:rPr lang="en-GB"/>
              <a:pPr/>
              <a:t>8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229D79-3661-490C-8591-FBA6BC47E34B}" type="slidenum">
              <a:rPr lang="en-GB"/>
              <a:pPr/>
              <a:t>9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E19652-0E4A-4F18-A195-BE4CB05C34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214F94-773F-4470-8037-37385FC61F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2500" y="261938"/>
            <a:ext cx="2265363" cy="6489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61938"/>
            <a:ext cx="6646862" cy="6489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B607E1-97BD-47E0-AED3-934F66D696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61938"/>
            <a:ext cx="9064625" cy="1339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1562" cy="5143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89288" cy="5143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1562" cy="514350"/>
          </a:xfrm>
        </p:spPr>
        <p:txBody>
          <a:bodyPr/>
          <a:lstStyle>
            <a:lvl1pPr>
              <a:defRPr/>
            </a:lvl1pPr>
          </a:lstStyle>
          <a:p>
            <a:fld id="{26543AB2-9B05-4C05-8A5B-424DBFDB84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178E67-36F5-4FBC-A5B9-7F75CB5E936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BDAD52D-0679-4D96-8FE7-86EF9AAB9B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C675C2-85B8-4C6A-BA29-3C418B8627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079C8A-9C9D-4224-B05D-35B18E868C8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AB82224-2C3B-4365-B312-7FB777045F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9027E65-337F-456D-B0C3-57C3A517E2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631898-5E49-4A61-A6D7-1240AF11BA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CF8267-F066-4CFC-A12E-8EE858C018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61938"/>
            <a:ext cx="9064625" cy="1339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E5613DE-F83D-42C0-A594-6544E5E8B27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572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9144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371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8288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427038" indent="-322263" algn="l" defTabSz="449263" rtl="0" fontAlgn="base" hangingPunct="0"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58838" indent="-285750" algn="l" defTabSz="449263" rtl="0" fontAlgn="base" hangingPunct="0"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0638" indent="-212725" algn="l" defTabSz="449263" rtl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2438" indent="-211138" algn="l" defTabSz="449263" rtl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4238" indent="-212725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1438" indent="-212725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68638" indent="-212725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25838" indent="-212725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3038" indent="-212725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gif"/><Relationship Id="rId5" Type="http://schemas.openxmlformats.org/officeDocument/2006/relationships/image" Target="../media/image29.gif"/><Relationship Id="rId4" Type="http://schemas.openxmlformats.org/officeDocument/2006/relationships/image" Target="../media/image2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wmf"/><Relationship Id="rId4" Type="http://schemas.openxmlformats.org/officeDocument/2006/relationships/image" Target="../media/image5.png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FF0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WordArt 1"/>
          <p:cNvSpPr>
            <a:spLocks noChangeArrowheads="1" noChangeShapeType="1" noTextEdit="1"/>
          </p:cNvSpPr>
          <p:nvPr/>
        </p:nvSpPr>
        <p:spPr bwMode="auto">
          <a:xfrm>
            <a:off x="1260475" y="539750"/>
            <a:ext cx="7380288" cy="233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80008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52735" dir="2700000" algn="ctr" rotWithShape="0">
                    <a:srgbClr val="000080"/>
                  </a:outerShdw>
                </a:effectLst>
                <a:latin typeface="Arial Black"/>
              </a:rPr>
              <a:t>КВН </a:t>
            </a:r>
          </a:p>
        </p:txBody>
      </p:sp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539750" y="3419475"/>
            <a:ext cx="8820150" cy="37798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20648"/>
                <a:gd name="adj2" fmla="val 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0080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52735" dir="2700000" algn="ctr" rotWithShape="0">
                    <a:srgbClr val="008000"/>
                  </a:outerShdw>
                </a:effectLst>
                <a:latin typeface="Arial Black"/>
              </a:rPr>
              <a:t>Мамы разные нужны,</a:t>
            </a:r>
          </a:p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0080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52735" dir="2700000" algn="ctr" rotWithShape="0">
                    <a:srgbClr val="008000"/>
                  </a:outerShdw>
                </a:effectLst>
                <a:latin typeface="Arial Black"/>
              </a:rPr>
              <a:t>Мамы разные важны!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  <p:bldP spid="30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rgbClr val="008080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3" y="190500"/>
            <a:ext cx="2333625" cy="232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00450" y="179388"/>
            <a:ext cx="2411413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4550" y="179388"/>
            <a:ext cx="2705100" cy="2508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0363" y="3611563"/>
            <a:ext cx="2679700" cy="286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9363" y="4679950"/>
            <a:ext cx="539750" cy="161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79838" y="3611563"/>
            <a:ext cx="2519362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9563" y="3236913"/>
            <a:ext cx="3087687" cy="3603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1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22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3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35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008080"/>
            </a:gs>
            <a:gs pos="100000">
              <a:srgbClr val="FF00FF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0"/>
            <a:ext cx="9069387" cy="790575"/>
          </a:xfrm>
          <a:ln/>
        </p:spPr>
        <p:txBody>
          <a:bodyPr/>
          <a:lstStyle/>
          <a:p>
            <a:pPr>
              <a:lnSpc>
                <a:spcPct val="118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Задание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720725"/>
            <a:ext cx="9069387" cy="6521450"/>
          </a:xfrm>
          <a:ln/>
        </p:spPr>
        <p:txBody>
          <a:bodyPr/>
          <a:lstStyle/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Трактор водит ______________________.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Электричку — ______________________.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Стены выкрасил ___________________.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Доску выстругал ___________________.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В доме свет провёл_________________.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В шахте трудится ___________________.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В жаркой кузнице — ______________.</a:t>
            </a:r>
          </a:p>
          <a:p>
            <a:pPr>
              <a:lnSpc>
                <a:spcPct val="98000"/>
              </a:lnSpc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6" charset="0"/>
              </a:rPr>
              <a:t>Кто все знает — МОЛОДЕЦ!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 additive="repl"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1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666666"/>
                </a:solidFill>
                <a:effectLst>
                  <a:outerShdw dist="152735" dir="2700000" algn="ctr" rotWithShape="0">
                    <a:srgbClr val="C0C0C0"/>
                  </a:outerShdw>
                </a:effectLst>
                <a:latin typeface="Arial Black"/>
              </a:rPr>
              <a:t>6 конкурс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1125" y="4319588"/>
            <a:ext cx="2017713" cy="298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720725" y="2339975"/>
            <a:ext cx="8820150" cy="236378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21528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Подскажи словечко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143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4679950"/>
            <a:ext cx="3600450" cy="2519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152735" dir="2700000" algn="ctr" rotWithShape="0">
                    <a:srgbClr val="C0C0C0"/>
                  </a:outerShdw>
                </a:effectLst>
                <a:latin typeface="Arial Black"/>
              </a:rPr>
              <a:t>7 конкурс </a:t>
            </a:r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720725" y="1619250"/>
            <a:ext cx="8820150" cy="3959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152735" dir="2700000" algn="ctr" rotWithShape="0">
                    <a:srgbClr val="868686"/>
                  </a:outerShdw>
                </a:effectLst>
                <a:latin typeface="Arial Black"/>
              </a:rPr>
              <a:t>Слово — не воробей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3366"/>
            </a:gs>
            <a:gs pos="100000">
              <a:srgbClr val="00808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WordArt 1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152735" dir="2700000" algn="ctr" rotWithShape="0">
                    <a:srgbClr val="C0C0C0"/>
                  </a:outerShdw>
                </a:effectLst>
                <a:latin typeface="Arial Black"/>
              </a:rPr>
              <a:t>5 конкурс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619250"/>
            <a:ext cx="1979612" cy="2619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3451225" y="2978150"/>
            <a:ext cx="5368925" cy="3216275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73903"/>
              </a:avLst>
            </a:prstTxWarp>
            <a:scene3d>
              <a:camera prst="legacyPerspectiveTopRight">
                <a:rot lat="900000" lon="18900000" rev="0"/>
              </a:camera>
              <a:lightRig rig="legacyFlat1" dir="r"/>
            </a:scene3d>
            <a:sp3d extrusionH="430200" prstMaterial="legacyMatte">
              <a:extrusionClr>
                <a:srgbClr val="CCCCCC"/>
              </a:extrusionClr>
            </a:sp3d>
          </a:bodyPr>
          <a:lstStyle/>
          <a:p>
            <a:pPr algn="ctr"/>
            <a:r>
              <a:rPr lang="ru-RU" sz="3600">
                <a:ln w="9360">
                  <a:miter lim="800000"/>
                  <a:headEnd/>
                  <a:tailEnd/>
                </a:ln>
                <a:solidFill>
                  <a:srgbClr val="CCCCCC"/>
                </a:solidFill>
                <a:latin typeface="Arial Black"/>
              </a:rPr>
              <a:t>ЭРУДИТ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  <p:bldP spid="163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008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87588"/>
            <a:ext cx="1619250" cy="185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975" y="5040313"/>
            <a:ext cx="1851025" cy="227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0450" y="5400675"/>
            <a:ext cx="3419475" cy="197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79388"/>
            <a:ext cx="1800225" cy="2160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9425" y="2647950"/>
            <a:ext cx="1619250" cy="185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5219700"/>
            <a:ext cx="1851025" cy="227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9425" y="179388"/>
            <a:ext cx="1800225" cy="2160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2339975" y="1260475"/>
            <a:ext cx="5580063" cy="341947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21528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Для самой </a:t>
            </a:r>
          </a:p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800000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лучшей мамы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8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E6FF00"/>
            </a:gs>
            <a:gs pos="100000">
              <a:srgbClr val="FF333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1"/>
          <p:cNvSpPr>
            <a:spLocks noChangeArrowheads="1" noChangeShapeType="1" noTextEdit="1"/>
          </p:cNvSpPr>
          <p:nvPr/>
        </p:nvSpPr>
        <p:spPr bwMode="auto">
          <a:xfrm>
            <a:off x="2700338" y="361950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152735" dir="2700000" algn="ctr" rotWithShape="0">
                    <a:srgbClr val="C0C0C0"/>
                  </a:outerShdw>
                </a:effectLst>
                <a:latin typeface="Arial Black"/>
              </a:rPr>
              <a:t>9 конкурс 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2549525"/>
            <a:ext cx="2879725" cy="1951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179388" y="1619250"/>
            <a:ext cx="9539287" cy="5400675"/>
          </a:xfrm>
          <a:prstGeom prst="rect">
            <a:avLst/>
          </a:prstGeom>
        </p:spPr>
        <p:txBody>
          <a:bodyPr wrap="none" fromWordArt="1">
            <a:prstTxWarp prst="textArchDownPour">
              <a:avLst>
                <a:gd name="adj1" fmla="val 272957"/>
                <a:gd name="adj2" fmla="val 41972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FF00"/>
                </a:solidFill>
                <a:effectLst>
                  <a:outerShdw dist="152735" dir="2700000" algn="ctr" rotWithShape="0">
                    <a:srgbClr val="868686"/>
                  </a:outerShdw>
                </a:effectLst>
                <a:latin typeface="Arial Black"/>
              </a:rPr>
              <a:t>Самый догадливый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animBg="1"/>
      <p:bldP spid="18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0088" y="4319588"/>
            <a:ext cx="3240087" cy="287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DC2300"/>
                </a:solidFill>
                <a:latin typeface="Arial Black"/>
              </a:rPr>
              <a:t>1 конкурс 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60363" y="1260475"/>
            <a:ext cx="9539287" cy="41402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effectLst>
                  <a:outerShdw dist="152735" dir="2700000" algn="ctr" rotWithShape="0">
                    <a:srgbClr val="868686"/>
                  </a:outerShdw>
                </a:effectLst>
                <a:latin typeface="Arial Black"/>
              </a:rPr>
              <a:t>Представление команд.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0313" y="3060700"/>
            <a:ext cx="4500562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latin typeface="Arial Black"/>
              </a:rPr>
              <a:t>2 конкурс 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360363" y="720725"/>
            <a:ext cx="8099425" cy="5759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latin typeface="Thorndale"/>
              </a:rPr>
              <a:t>Составляй — ка!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179388" y="900113"/>
            <a:ext cx="9720262" cy="6362700"/>
          </a:xfrm>
          <a:ln/>
        </p:spPr>
        <p:txBody>
          <a:bodyPr anchor="t"/>
          <a:lstStyle/>
          <a:p>
            <a:pPr algn="l">
              <a:lnSpc>
                <a:spcPct val="117000"/>
              </a:lnSpc>
              <a:spcAft>
                <a:spcPts val="1425"/>
              </a:spcAft>
              <a:buFont typeface="Wingdings" charset="2"/>
              <a:buChar char=""/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4000" b="1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Коли, день, до, скучен, нечего, вечера, делать.</a:t>
            </a:r>
          </a:p>
          <a:p>
            <a:pPr algn="l">
              <a:lnSpc>
                <a:spcPct val="117000"/>
              </a:lnSpc>
              <a:spcAft>
                <a:spcPts val="1425"/>
              </a:spcAft>
              <a:buFont typeface="Wingdings" charset="2"/>
              <a:buChar char=""/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40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Без, пруда, и, не, рыбку, из, труда, вынешь.</a:t>
            </a:r>
          </a:p>
          <a:p>
            <a:pPr algn="l">
              <a:lnSpc>
                <a:spcPct val="117000"/>
              </a:lnSpc>
              <a:spcAft>
                <a:spcPts val="1425"/>
              </a:spcAft>
              <a:buFont typeface="Wingdings" charset="2"/>
              <a:buChar char=""/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4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Не, работает, не, ест, кто, тот.</a:t>
            </a:r>
          </a:p>
          <a:p>
            <a:pPr algn="l">
              <a:lnSpc>
                <a:spcPct val="117000"/>
              </a:lnSpc>
              <a:spcAft>
                <a:spcPts val="1425"/>
              </a:spcAft>
              <a:buFont typeface="Wingdings" charset="2"/>
              <a:buChar char=""/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40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До, поту, поешь, работай, в, охоту.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CCFFFF"/>
            </a:gs>
            <a:gs pos="100000">
              <a:srgbClr val="008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513" y="179388"/>
            <a:ext cx="2176462" cy="2519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040313"/>
            <a:ext cx="2160587" cy="232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9675" y="360363"/>
            <a:ext cx="2333625" cy="232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650" y="4859338"/>
            <a:ext cx="2160588" cy="2519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9225" y="179388"/>
            <a:ext cx="2160588" cy="2508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5087938"/>
            <a:ext cx="1949450" cy="229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39863" y="2879725"/>
            <a:ext cx="2439987" cy="211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425" y="2519363"/>
            <a:ext cx="2160588" cy="290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7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2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2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3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3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 additive="repl">
                                        <p:cTn id="42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23FF23"/>
            </a:gs>
            <a:gs pos="100000">
              <a:srgbClr val="FF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1870075"/>
            <a:ext cx="2339975" cy="244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latin typeface="Arial Black"/>
              </a:rPr>
              <a:t>3 конкурс 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900113" y="2003425"/>
            <a:ext cx="8280400" cy="4837113"/>
          </a:xfrm>
          <a:prstGeom prst="rect">
            <a:avLst/>
          </a:prstGeom>
        </p:spPr>
        <p:txBody>
          <a:bodyPr wrap="none" fromWordArt="1">
            <a:prstTxWarp prst="textArchDownPour">
              <a:avLst>
                <a:gd name="adj1" fmla="val 281604"/>
                <a:gd name="adj2" fmla="val 41972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effectLst>
                  <a:outerShdw dist="152735" dir="2700000" algn="ctr" rotWithShape="0">
                    <a:srgbClr val="868686"/>
                  </a:outerShdw>
                </a:effectLst>
                <a:latin typeface="Arial Black"/>
              </a:rPr>
              <a:t>АУКЦИОН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E6FF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9725" y="4679950"/>
            <a:ext cx="4606925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80"/>
                </a:solidFill>
                <a:latin typeface="Arial Black"/>
              </a:rPr>
              <a:t>3 конкурс </a:t>
            </a: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1260475" y="2903538"/>
            <a:ext cx="7740650" cy="23177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800080"/>
                </a:solidFill>
                <a:latin typeface="Thorndale"/>
              </a:rPr>
              <a:t>Профессиональный</a:t>
            </a:r>
          </a:p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800080"/>
                </a:solidFill>
                <a:latin typeface="Thorndale"/>
              </a:rPr>
              <a:t>словарь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E6FF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325438"/>
            <a:ext cx="9070975" cy="790575"/>
          </a:xfrm>
          <a:ln/>
        </p:spPr>
        <p:txBody>
          <a:bodyPr/>
          <a:lstStyle/>
          <a:p>
            <a:pPr>
              <a:lnSpc>
                <a:spcPct val="118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Задание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0475"/>
            <a:ext cx="9720262" cy="5480050"/>
          </a:xfrm>
          <a:ln/>
        </p:spPr>
        <p:txBody>
          <a:bodyPr/>
          <a:lstStyle/>
          <a:p>
            <a:pPr marL="0" indent="0"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5400">
                <a:latin typeface="Constantia" pitchFamily="16" charset="0"/>
              </a:rPr>
              <a:t>Расческа, ножницы, лак, фен.</a:t>
            </a:r>
          </a:p>
          <a:p>
            <a:pPr marL="0" indent="0"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5400">
                <a:latin typeface="Constantia" pitchFamily="16" charset="0"/>
              </a:rPr>
              <a:t>Весы, прилавок, касса.</a:t>
            </a:r>
          </a:p>
          <a:p>
            <a:pPr marL="0" indent="0"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5400">
                <a:latin typeface="Constantia" pitchFamily="16" charset="0"/>
              </a:rPr>
              <a:t>Халат, машинка, нитки, ткань.</a:t>
            </a:r>
          </a:p>
          <a:p>
            <a:pPr marL="0" indent="0">
              <a:tabLst>
                <a:tab pos="19050" algn="l"/>
                <a:tab pos="468313" algn="l"/>
                <a:tab pos="917575" algn="l"/>
                <a:tab pos="1366838" algn="l"/>
                <a:tab pos="1816100" algn="l"/>
                <a:tab pos="2265363" algn="l"/>
                <a:tab pos="2714625" algn="l"/>
                <a:tab pos="3163888" algn="l"/>
                <a:tab pos="3613150" algn="l"/>
                <a:tab pos="4062413" algn="l"/>
                <a:tab pos="4511675" algn="l"/>
                <a:tab pos="4960938" algn="l"/>
                <a:tab pos="5410200" algn="l"/>
                <a:tab pos="5859463" algn="l"/>
                <a:tab pos="6308725" algn="l"/>
                <a:tab pos="6757988" algn="l"/>
                <a:tab pos="7207250" algn="l"/>
                <a:tab pos="7656513" algn="l"/>
                <a:tab pos="8105775" algn="l"/>
                <a:tab pos="8555038" algn="l"/>
                <a:tab pos="8686800" algn="l"/>
                <a:tab pos="9410700" algn="l"/>
              </a:tabLst>
            </a:pPr>
            <a:r>
              <a:rPr lang="en-GB" sz="5400">
                <a:latin typeface="Constantia" pitchFamily="16" charset="0"/>
              </a:rPr>
              <a:t>Газеты, журналы, сумка.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80"/>
            </a:gs>
            <a:gs pos="100000">
              <a:srgbClr val="FF00FF"/>
            </a:gs>
          </a:gsLst>
          <a:lin ang="36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3988" y="1689100"/>
            <a:ext cx="1976437" cy="299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2700338" y="360363"/>
            <a:ext cx="46799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4 конкурс </a:t>
            </a: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539750" y="3959225"/>
            <a:ext cx="8820150" cy="324008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5833"/>
              </a:avLst>
            </a:prstTxWarp>
          </a:bodyPr>
          <a:lstStyle/>
          <a:p>
            <a:pPr algn="ctr"/>
            <a:r>
              <a:rPr lang="ru-RU" sz="360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23FF23"/>
                    </a:gs>
                    <a:gs pos="100000">
                      <a:srgbClr val="FFFF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52735" dir="2700000" algn="ctr" rotWithShape="0">
                    <a:srgbClr val="868686"/>
                  </a:outerShdw>
                </a:effectLst>
                <a:latin typeface="Arial Black"/>
              </a:rPr>
              <a:t>Угадай профессию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Произвольный</PresentationFormat>
  <Paragraphs>58</Paragraphs>
  <Slides>16</Slides>
  <Notes>16</Notes>
  <HiddenSlides>6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Times New Roman</vt:lpstr>
      <vt:lpstr>Arial</vt:lpstr>
      <vt:lpstr>MS Gothic</vt:lpstr>
      <vt:lpstr>Wingdings</vt:lpstr>
      <vt:lpstr>Symbol</vt:lpstr>
      <vt:lpstr>Comic Sans MS</vt:lpstr>
      <vt:lpstr>Arial Black</vt:lpstr>
      <vt:lpstr>Constantia</vt:lpstr>
      <vt:lpstr>Cambria</vt:lpstr>
      <vt:lpstr>Arial Unicode MS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Задание</vt:lpstr>
      <vt:lpstr>Слайд 9</vt:lpstr>
      <vt:lpstr>Слайд 10</vt:lpstr>
      <vt:lpstr>Задание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</cp:lastModifiedBy>
  <cp:revision>1</cp:revision>
  <dcterms:modified xsi:type="dcterms:W3CDTF">2013-11-24T08:17:04Z</dcterms:modified>
</cp:coreProperties>
</file>