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76" r:id="rId11"/>
    <p:sldId id="274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60C9E4F-E30F-47B1-8702-533CC486702E}">
          <p14:sldIdLst>
            <p14:sldId id="256"/>
            <p14:sldId id="257"/>
            <p14:sldId id="258"/>
            <p14:sldId id="259"/>
            <p14:sldId id="269"/>
            <p14:sldId id="270"/>
            <p14:sldId id="271"/>
            <p14:sldId id="272"/>
            <p14:sldId id="273"/>
            <p14:sldId id="276"/>
            <p14:sldId id="274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accent1"/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531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Муниципальное Бюджетное Дошкольное Образовательное учреждение</a:t>
            </a:r>
            <a:b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«Детский сад №212 «Солнышко» 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060848"/>
            <a:ext cx="4824536" cy="4032448"/>
          </a:xfrm>
        </p:spPr>
        <p:txBody>
          <a:bodyPr>
            <a:normAutofit fontScale="47500" lnSpcReduction="20000"/>
          </a:bodyPr>
          <a:lstStyle/>
          <a:p>
            <a:r>
              <a:rPr lang="ru-RU" sz="8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«Земля - наш </a:t>
            </a:r>
          </a:p>
          <a:p>
            <a:r>
              <a:rPr lang="ru-RU" sz="87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общий дом!»</a:t>
            </a: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Проект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Авторы: </a:t>
            </a:r>
          </a:p>
          <a:p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воспитатель </a:t>
            </a:r>
            <a:r>
              <a:rPr lang="en-US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|</a:t>
            </a:r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категории Киселева И.Г.</a:t>
            </a:r>
          </a:p>
          <a:p>
            <a:r>
              <a:rPr lang="ru-RU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воспитатель </a:t>
            </a:r>
            <a:r>
              <a:rPr lang="en-US" sz="3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|</a:t>
            </a:r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категории </a:t>
            </a:r>
            <a:r>
              <a:rPr lang="ru-RU" sz="3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Евстегнеева</a:t>
            </a:r>
            <a:r>
              <a:rPr lang="ru-RU" sz="3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И.В.</a:t>
            </a:r>
            <a:endParaRPr lang="ru-RU" sz="3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476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Ресурсное обеспечение проекта: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Уголок экологии и экспериментирования в группе. </a:t>
            </a:r>
          </a:p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Методический инструментарий (картотека дидактических игр, конспекты занятий, сценарии развлечений и т. </a:t>
            </a:r>
          </a:p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4. Подборка художественной литературы “Познавательное чтение”. </a:t>
            </a:r>
          </a:p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5. Подборка опытов и экспериментов “Опыты”.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94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Общественное признание результатов проектной деятельности: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>
            <a:normAutofit/>
          </a:bodyPr>
          <a:lstStyle/>
          <a:p>
            <a:pPr>
              <a:buClrTx/>
            </a:pP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Опыт автора был представлен на педагогическом совете внутри ДОУ.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87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Вывод: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</a:pPr>
            <a:r>
              <a:rPr lang="ru-RU" sz="3200" dirty="0">
                <a:solidFill>
                  <a:schemeClr val="bg1"/>
                </a:solidFill>
              </a:rPr>
              <a:t>Итак, экологически ориентированная активность позволяет дошкольникам овладеть умением экологически целесообразно вести себя в природе. Ребёнок накапливает нравственно-ценностный опыт отношения к миру, что придаёт его </a:t>
            </a:r>
            <a:r>
              <a:rPr lang="ru-RU" sz="3200" dirty="0" smtClean="0">
                <a:solidFill>
                  <a:schemeClr val="bg1"/>
                </a:solidFill>
              </a:rPr>
              <a:t>деятельности </a:t>
            </a:r>
            <a:r>
              <a:rPr lang="ru-RU" sz="3200" dirty="0">
                <a:solidFill>
                  <a:schemeClr val="bg1"/>
                </a:solidFill>
              </a:rPr>
              <a:t>гуманный характер.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17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Актуальность.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Tx/>
            </a:pPr>
            <a:r>
              <a:rPr lang="ru-RU" sz="2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Современные проблемы взаимоотношений человека с окружающей средой могут быть решены только при условии формирования экологического мировоззрения у людей, начиная с дошкольного возраста, повышения их экологической грамотности и приобщение к экологической 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культуре.</a:t>
            </a:r>
          </a:p>
          <a:p>
            <a:pPr>
              <a:buClrTx/>
            </a:pP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Дошкольное </a:t>
            </a:r>
            <a:r>
              <a:rPr lang="ru-RU" sz="2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детство – начальный этап формирования личности человека, его ценностной ориентации в окружающем мире. В этот период закладывается позитивное отношение к природе, к «рукотворному миру», к себе и к окружающим людям.</a:t>
            </a:r>
          </a:p>
          <a:p>
            <a:pPr>
              <a:buClrTx/>
            </a:pP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Поэтому необходимо сформировать у ребенка осознанно-правильное отношение </a:t>
            </a:r>
            <a:r>
              <a:rPr lang="ru-RU" sz="2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к природным явлениям и объектам, которые окружают его и с которыми он знакомится в дошкольном </a:t>
            </a:r>
            <a:r>
              <a:rPr lang="ru-RU" sz="2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детстве.</a:t>
            </a:r>
            <a:endParaRPr lang="ru-RU" sz="2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79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Цель проекта: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Формирование </a:t>
            </a:r>
            <a:r>
              <a:rPr lang="ru-RU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 детей осознанного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отношения к  живой и неживой природе, окружающему миру.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3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Задачи проекта: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Tx/>
            </a:pP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формирование основ экологического мировоззрения и культуры;</a:t>
            </a:r>
          </a:p>
          <a:p>
            <a:pPr>
              <a:buClrTx/>
            </a:pP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расширение представлений о предметах и явлениях природы, растительном и животном мире, правилах поведения в природе, о существующих в ней взаимосвязях;</a:t>
            </a:r>
          </a:p>
          <a:p>
            <a:pPr>
              <a:buClrTx/>
            </a:pP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развитие познавательных интересов, наблюдательности, любви к природе, бережного отношения к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ней.</a:t>
            </a:r>
            <a:endParaRPr lang="ru-RU" sz="2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0">
              <a:buClrTx/>
            </a:pP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привлечение 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семьи к активному участию в воспитательном процессе при формировании 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экологической культуры.</a:t>
            </a:r>
          </a:p>
          <a:p>
            <a:pPr>
              <a:buClrTx/>
            </a:pP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создание развивающей среды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для овладения детьми новыми знаниями о природных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явлениях и наблюдения за ними.</a:t>
            </a:r>
            <a:endParaRPr lang="ru-RU" sz="2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1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Участники: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Дети старшей группы</a:t>
            </a:r>
          </a:p>
          <a:p>
            <a:pPr>
              <a:buClrTx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Воспитатели</a:t>
            </a:r>
          </a:p>
          <a:p>
            <a:pPr>
              <a:buClrTx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Родители</a:t>
            </a:r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ClrTx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Сроки реализации: октябрь – декабрь 2013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094" y="1844824"/>
            <a:ext cx="2587758" cy="19408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455" y="3125663"/>
            <a:ext cx="2376264" cy="178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6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Этапы реализации проекта: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Clr>
                <a:schemeClr val="bg1"/>
              </a:buClr>
              <a:buFont typeface="+mj-lt"/>
              <a:buAutoNum type="romanUcPeriod"/>
            </a:pP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Подготовительный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Разработка проекта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Составление плана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Анализ диагностических карт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Подбор материала для изготовления картотеки экологических игр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Пополнение экологической среды группы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Подбор материала для проведения занятия по данной теме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Подбор консультаций для родителей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98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188640"/>
            <a:ext cx="61664" cy="12289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||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сновной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этап.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Проведение бесед.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Ознакомление детей с детскими  художественными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произведениями о природе и животном мире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Знакомство детей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 экологическими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дидактическими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играми.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Цикл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занятий по рисованию, лепке и аппликации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Организация выставок: «Осенние фантазии», «Книжки – малышки о животных»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Непосредственная образовательная деятельность «Чистая вода – всем нужна!»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Оформление мини-плакатов «Защитим природу!»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Акция «Кормушки для птиц»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738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800" y="692696"/>
            <a:ext cx="61664" cy="72494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|||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Заключительный</a:t>
            </a: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Презентация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проекта на заседании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педагогического совета МБДОУ 212 «Солнышко»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Проведение родительского собрания 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«Экологическое воспитание – что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такое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?»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38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Ожидаемые результаты: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Сформированное у детей бережное, ответственное, эмоционально-доброжелательное отношение к миру природы, к живым существам</a:t>
            </a:r>
          </a:p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Сформированные навыки наблюдения и экспериментирования в процессе поисково-познавательной деятельности. 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Ответственное отношение детей к окружающей среде  </a:t>
            </a:r>
            <a:endParaRPr lang="ru-RU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Совершенствование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уровня знаний, экологической компетентности родителей</a:t>
            </a:r>
          </a:p>
          <a:p>
            <a:pPr>
              <a:buClrTx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Активное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участие родителей в экологическом образовании дошкольников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72587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329</TotalTime>
  <Words>526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Муниципальное Бюджетное Дошкольное Образовательное учреждение «Детский сад №212 «Солнышко» </vt:lpstr>
      <vt:lpstr>Актуальность.</vt:lpstr>
      <vt:lpstr>Цель проекта:</vt:lpstr>
      <vt:lpstr>Задачи проекта:</vt:lpstr>
      <vt:lpstr>Участники:</vt:lpstr>
      <vt:lpstr>Этапы реализации проекта:</vt:lpstr>
      <vt:lpstr>Презентация PowerPoint</vt:lpstr>
      <vt:lpstr>Презентация PowerPoint</vt:lpstr>
      <vt:lpstr>Ожидаемые результаты: </vt:lpstr>
      <vt:lpstr>Ресурсное обеспечение проекта:  </vt:lpstr>
      <vt:lpstr>Общественное признание результатов проектной деятельности: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</dc:creator>
  <cp:lastModifiedBy>Ян</cp:lastModifiedBy>
  <cp:revision>28</cp:revision>
  <dcterms:created xsi:type="dcterms:W3CDTF">2013-12-16T11:10:17Z</dcterms:created>
  <dcterms:modified xsi:type="dcterms:W3CDTF">2014-05-29T13:56:58Z</dcterms:modified>
</cp:coreProperties>
</file>