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9" r:id="rId6"/>
    <p:sldId id="270" r:id="rId7"/>
    <p:sldId id="271" r:id="rId8"/>
    <p:sldId id="272" r:id="rId9"/>
    <p:sldId id="273" r:id="rId10"/>
    <p:sldId id="276" r:id="rId11"/>
    <p:sldId id="274" r:id="rId12"/>
    <p:sldId id="27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860C9E4F-E30F-47B1-8702-533CC486702E}">
          <p14:sldIdLst>
            <p14:sldId id="256"/>
            <p14:sldId id="257"/>
            <p14:sldId id="258"/>
            <p14:sldId id="259"/>
            <p14:sldId id="269"/>
            <p14:sldId id="270"/>
            <p14:sldId id="271"/>
            <p14:sldId id="272"/>
            <p14:sldId id="273"/>
            <p14:sldId id="276"/>
            <p14:sldId id="274"/>
            <p14:sldId id="27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29.05.2014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5000">
              <a:schemeClr val="accent1"/>
            </a:gs>
            <a:gs pos="100000">
              <a:schemeClr val="bg2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8531"/>
            <a:ext cx="7772400" cy="1470025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Муниципальное Бюджетное Дошкольное Образовательное учреждение</a:t>
            </a:r>
            <a:b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«Детский сад №212 «Солнышко» </a:t>
            </a:r>
            <a:endParaRPr lang="ru-RU" sz="28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060848"/>
            <a:ext cx="4824536" cy="4032448"/>
          </a:xfrm>
        </p:spPr>
        <p:txBody>
          <a:bodyPr>
            <a:normAutofit fontScale="47500" lnSpcReduction="20000"/>
          </a:bodyPr>
          <a:lstStyle/>
          <a:p>
            <a:r>
              <a:rPr lang="ru-RU" sz="87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«Земля - наш </a:t>
            </a:r>
          </a:p>
          <a:p>
            <a:r>
              <a:rPr lang="ru-RU" sz="87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общий дом!»</a:t>
            </a:r>
          </a:p>
          <a:p>
            <a:endParaRPr lang="ru-RU" sz="2800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Проект</a:t>
            </a:r>
          </a:p>
          <a:p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sz="2800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endParaRPr lang="ru-RU" sz="28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endParaRPr lang="ru-RU" sz="2800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endParaRPr lang="ru-RU" sz="28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endParaRPr lang="ru-RU" sz="2800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ru-RU" sz="3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Авторы: </a:t>
            </a:r>
          </a:p>
          <a:p>
            <a:r>
              <a:rPr lang="ru-RU" sz="3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воспитатель </a:t>
            </a:r>
            <a:r>
              <a:rPr lang="en-US" sz="3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|</a:t>
            </a:r>
            <a:r>
              <a:rPr lang="ru-RU" sz="3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категории Киселева И.Г.</a:t>
            </a:r>
          </a:p>
          <a:p>
            <a:r>
              <a:rPr lang="ru-RU" sz="3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воспитатель </a:t>
            </a:r>
            <a:r>
              <a:rPr lang="en-US" sz="3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|</a:t>
            </a:r>
            <a:r>
              <a:rPr lang="ru-RU" sz="3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категории </a:t>
            </a:r>
            <a:r>
              <a:rPr lang="ru-RU" sz="3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Евстегнеева</a:t>
            </a:r>
            <a:r>
              <a:rPr lang="ru-RU" sz="3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И.В.</a:t>
            </a:r>
            <a:endParaRPr lang="ru-RU" sz="38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476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bg1"/>
                </a:solidFill>
              </a:rPr>
              <a:t>Ресурсное обеспечение проекта: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</a:pPr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1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. Уголок экологии и экспериментирования в группе. </a:t>
            </a:r>
          </a:p>
          <a:p>
            <a:pPr>
              <a:buClrTx/>
            </a:pP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2. Методический инструментарий (картотека дидактических игр, конспекты занятий, сценарии развлечений и т. </a:t>
            </a:r>
          </a:p>
          <a:p>
            <a:pPr>
              <a:buClrTx/>
            </a:pP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4. Подборка художественной литературы “Познавательное чтение”. </a:t>
            </a:r>
          </a:p>
          <a:p>
            <a:pPr>
              <a:buClrTx/>
            </a:pP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5. Подборка опытов и экспериментов “Опыты”.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8940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Общественное признание результатов проектной деятельности: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988840"/>
            <a:ext cx="8229600" cy="4525963"/>
          </a:xfrm>
        </p:spPr>
        <p:txBody>
          <a:bodyPr>
            <a:normAutofit/>
          </a:bodyPr>
          <a:lstStyle/>
          <a:p>
            <a:pPr>
              <a:buClrTx/>
            </a:pPr>
            <a:endParaRPr lang="ru-RU" sz="2800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>
              <a:buClrTx/>
            </a:pPr>
            <a:endParaRPr lang="ru-RU" sz="28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>
              <a:buClrTx/>
            </a:pPr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Опыт автора был представлен на педагогическом совете внутри ДОУ.</a:t>
            </a:r>
            <a:endParaRPr lang="ru-RU" sz="32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287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chemeClr val="bg1"/>
                </a:solidFill>
              </a:rPr>
              <a:t>Вывод:</a:t>
            </a:r>
            <a:endParaRPr lang="ru-RU" sz="440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</a:pPr>
            <a:r>
              <a:rPr lang="ru-RU" sz="3200" dirty="0">
                <a:solidFill>
                  <a:schemeClr val="bg1"/>
                </a:solidFill>
              </a:rPr>
              <a:t>Итак, экологически ориентированная активность позволяет дошкольникам овладеть умением экологически целесообразно вести себя в природе. Ребёнок накапливает нравственно-ценностный опыт отношения к миру, что придаёт его </a:t>
            </a:r>
            <a:r>
              <a:rPr lang="ru-RU" sz="3200" dirty="0" smtClean="0">
                <a:solidFill>
                  <a:schemeClr val="bg1"/>
                </a:solidFill>
              </a:rPr>
              <a:t>деятельности </a:t>
            </a:r>
            <a:r>
              <a:rPr lang="ru-RU" sz="3200" dirty="0">
                <a:solidFill>
                  <a:schemeClr val="bg1"/>
                </a:solidFill>
              </a:rPr>
              <a:t>гуманный характер.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0179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Актуальность.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Tx/>
            </a:pPr>
            <a:r>
              <a:rPr lang="ru-RU" sz="22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Современные проблемы взаимоотношений человека с окружающей средой могут быть решены только при условии формирования экологического мировоззрения у людей, начиная с дошкольного возраста, повышения их экологической грамотности и приобщение к экологической </a:t>
            </a:r>
            <a:r>
              <a:rPr lang="ru-RU" sz="22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культуре.</a:t>
            </a:r>
          </a:p>
          <a:p>
            <a:pPr>
              <a:buClrTx/>
            </a:pPr>
            <a:r>
              <a:rPr lang="ru-RU" sz="22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Дошкольное </a:t>
            </a:r>
            <a:r>
              <a:rPr lang="ru-RU" sz="22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детство – начальный этап формирования личности человека, его ценностной ориентации в окружающем мире. В этот период закладывается позитивное отношение к природе, к «рукотворному миру», к себе и к окружающим людям.</a:t>
            </a:r>
          </a:p>
          <a:p>
            <a:pPr>
              <a:buClrTx/>
            </a:pPr>
            <a:r>
              <a:rPr lang="ru-RU" sz="22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Поэтому необходимо сформировать у ребенка осознанно-правильное отношение </a:t>
            </a:r>
            <a:r>
              <a:rPr lang="ru-RU" sz="22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к природным явлениям и объектам, которые окружают его и с которыми он знакомится в дошкольном </a:t>
            </a:r>
            <a:r>
              <a:rPr lang="ru-RU" sz="22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детстве.</a:t>
            </a:r>
            <a:endParaRPr lang="ru-RU" sz="22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479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Цель проекта: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endParaRPr lang="ru-RU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ru-RU" sz="3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Формирование </a:t>
            </a:r>
            <a:r>
              <a:rPr lang="ru-RU" sz="3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у детей осознанного </a:t>
            </a:r>
            <a:r>
              <a:rPr lang="ru-RU" sz="3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отношения к  живой и неживой природе, окружающему миру.</a:t>
            </a:r>
            <a:endParaRPr lang="ru-RU" sz="3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436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Задачи проекта: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Tx/>
            </a:pPr>
            <a:r>
              <a:rPr lang="ru-RU" sz="2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- формирование основ экологического мировоззрения и культуры;</a:t>
            </a:r>
          </a:p>
          <a:p>
            <a:pPr>
              <a:buClrTx/>
            </a:pPr>
            <a:r>
              <a:rPr lang="ru-RU" sz="2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- расширение представлений о предметах и явлениях природы, растительном и животном мире, правилах поведения в природе, о существующих в ней взаимосвязях;</a:t>
            </a:r>
          </a:p>
          <a:p>
            <a:pPr>
              <a:buClrTx/>
            </a:pPr>
            <a:r>
              <a:rPr lang="ru-RU" sz="2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- развитие познавательных интересов, наблюдательности, любви к природе, бережного отношения к </a:t>
            </a:r>
            <a:r>
              <a:rPr lang="ru-RU" sz="2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ней.</a:t>
            </a:r>
            <a:endParaRPr lang="ru-RU" sz="2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lvl="0">
              <a:buClrTx/>
            </a:pPr>
            <a:r>
              <a:rPr lang="ru-RU" sz="2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- привлечение  </a:t>
            </a:r>
            <a:r>
              <a:rPr lang="ru-RU" sz="2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семьи к активному участию в воспитательном процессе при формировании  </a:t>
            </a:r>
            <a:r>
              <a:rPr lang="ru-RU" sz="2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экологической культуры.</a:t>
            </a:r>
          </a:p>
          <a:p>
            <a:pPr>
              <a:buClrTx/>
            </a:pPr>
            <a:r>
              <a:rPr lang="ru-RU" sz="2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- создание развивающей среды </a:t>
            </a:r>
            <a:r>
              <a:rPr lang="ru-RU" sz="2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для овладения детьми новыми знаниями о природных </a:t>
            </a:r>
            <a:r>
              <a:rPr lang="ru-RU" sz="2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явлениях и наблюдения за ними.</a:t>
            </a:r>
            <a:endParaRPr lang="ru-RU" sz="2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endParaRPr lang="ru-RU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515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Участники: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</a:pP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Дети старшей группы</a:t>
            </a:r>
          </a:p>
          <a:p>
            <a:pPr>
              <a:buClrTx/>
            </a:pP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Воспитатели</a:t>
            </a:r>
          </a:p>
          <a:p>
            <a:pPr>
              <a:buClrTx/>
            </a:pP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Родители</a:t>
            </a:r>
          </a:p>
          <a:p>
            <a:endParaRPr lang="ru-RU" dirty="0"/>
          </a:p>
          <a:p>
            <a:r>
              <a:rPr lang="ru-RU" dirty="0" smtClean="0"/>
              <a:t> 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pPr>
              <a:buClrTx/>
            </a:pP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Сроки реализации: октябрь – декабрь 2013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6094" y="1844824"/>
            <a:ext cx="2587758" cy="194081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6455" y="3125663"/>
            <a:ext cx="2376264" cy="1782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268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Этапы реализации проекта: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71500" indent="-571500">
              <a:buClr>
                <a:schemeClr val="bg1"/>
              </a:buClr>
              <a:buFont typeface="+mj-lt"/>
              <a:buAutoNum type="romanUcPeriod"/>
            </a:pPr>
            <a:r>
              <a:rPr lang="ru-RU" sz="3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Подготовительный</a:t>
            </a:r>
          </a:p>
          <a:p>
            <a:pPr>
              <a:buClrTx/>
            </a:pPr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Разработка проекта</a:t>
            </a:r>
          </a:p>
          <a:p>
            <a:pPr>
              <a:buClrTx/>
            </a:pPr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Составление плана</a:t>
            </a:r>
          </a:p>
          <a:p>
            <a:pPr>
              <a:buClrTx/>
            </a:pPr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Анализ диагностических карт</a:t>
            </a:r>
          </a:p>
          <a:p>
            <a:pPr>
              <a:buClrTx/>
            </a:pPr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Подбор материала для изготовления картотеки экологических игр</a:t>
            </a:r>
          </a:p>
          <a:p>
            <a:pPr>
              <a:buClrTx/>
            </a:pPr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Пополнение экологической среды группы</a:t>
            </a:r>
          </a:p>
          <a:p>
            <a:pPr>
              <a:buClrTx/>
            </a:pPr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Подбор материала для проведения занятия по данной теме</a:t>
            </a:r>
          </a:p>
          <a:p>
            <a:pPr>
              <a:buClrTx/>
            </a:pPr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Подбор консультаций для родителей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2985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8686800" y="188640"/>
            <a:ext cx="61664" cy="122899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79350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||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 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О</a:t>
            </a:r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сновной 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этап.</a:t>
            </a:r>
          </a:p>
          <a:p>
            <a:pPr>
              <a:buClrTx/>
            </a:pPr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Проведение бесед.</a:t>
            </a:r>
          </a:p>
          <a:p>
            <a:pPr>
              <a:buClrTx/>
            </a:pPr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Ознакомление детей с детскими  художественными </a:t>
            </a:r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произведениями о природе и животном мире</a:t>
            </a:r>
            <a:endParaRPr lang="ru-RU" sz="28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>
              <a:buClrTx/>
            </a:pPr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Знакомство детей </a:t>
            </a:r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 экологическими 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дидактическими </a:t>
            </a:r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играми.</a:t>
            </a:r>
          </a:p>
          <a:p>
            <a:pPr>
              <a:buClrTx/>
            </a:pPr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Цикл 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занятий по рисованию, лепке и аппликации</a:t>
            </a:r>
          </a:p>
          <a:p>
            <a:pPr>
              <a:buClrTx/>
            </a:pPr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Организация выставок: «Осенние фантазии», «Книжки – малышки о животных»</a:t>
            </a:r>
          </a:p>
          <a:p>
            <a:pPr>
              <a:buClrTx/>
            </a:pPr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Непосредственная образовательная деятельность «Чистая вода – всем нужна!»</a:t>
            </a:r>
          </a:p>
          <a:p>
            <a:pPr>
              <a:buClrTx/>
            </a:pPr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Оформление мини-плакатов «Защитим природу!»</a:t>
            </a:r>
          </a:p>
          <a:p>
            <a:pPr>
              <a:buClrTx/>
            </a:pPr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Акция «Кормушки для птиц» 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7382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8686800" y="692696"/>
            <a:ext cx="61664" cy="724942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/>
          <a:lstStyle/>
          <a:p>
            <a:pPr marL="0" indent="0">
              <a:buNone/>
            </a:pPr>
            <a:endParaRPr lang="ru-RU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|||</a:t>
            </a:r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 </a:t>
            </a:r>
            <a:r>
              <a:rPr lang="ru-RU" sz="3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Заключительный</a:t>
            </a:r>
          </a:p>
          <a:p>
            <a:endParaRPr lang="ru-RU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endParaRPr lang="ru-RU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endParaRPr lang="ru-RU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>
              <a:buClrTx/>
            </a:pPr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Презентация 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проекта на заседании </a:t>
            </a:r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педагогического совета МБДОУ 212 «Солнышко»</a:t>
            </a:r>
          </a:p>
          <a:p>
            <a:pPr>
              <a:buClrTx/>
            </a:pPr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Проведение родительского собрания  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«Экологическое воспитание – что </a:t>
            </a:r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это такое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?»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9382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</a:rPr>
              <a:t>Ожидаемые результаты: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Tx/>
            </a:pP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Сформированное у детей бережное, ответственное, эмоционально-доброжелательное отношение к миру природы, к живым существам</a:t>
            </a:r>
          </a:p>
          <a:p>
            <a:pPr>
              <a:buClrTx/>
            </a:pP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Сформированные навыки наблюдения и экспериментирования в процессе поисково-познавательной деятельности. </a:t>
            </a:r>
            <a:endParaRPr lang="ru-RU" sz="2800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>
              <a:buClrTx/>
            </a:pP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Ответственное отношение детей к окружающей среде  </a:t>
            </a:r>
            <a:endParaRPr lang="ru-RU" sz="2800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>
              <a:buClrTx/>
            </a:pPr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Совершенствование 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уровня знаний, экологической компетентности родителей</a:t>
            </a:r>
          </a:p>
          <a:p>
            <a:pPr>
              <a:buClrTx/>
            </a:pPr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Активное </a:t>
            </a:r>
            <a:r>
              <a:rPr lang="ru-RU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участие родителей в экологическом образовании дошкольников</a:t>
            </a:r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</a:p>
          <a:p>
            <a:endParaRPr lang="ru-RU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7725876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329</TotalTime>
  <Words>526</Words>
  <Application>Microsoft Office PowerPoint</Application>
  <PresentationFormat>Экран (4:3)</PresentationFormat>
  <Paragraphs>81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Паркет</vt:lpstr>
      <vt:lpstr>Муниципальное Бюджетное Дошкольное Образовательное учреждение «Детский сад №212 «Солнышко» </vt:lpstr>
      <vt:lpstr>Актуальность.</vt:lpstr>
      <vt:lpstr>Цель проекта:</vt:lpstr>
      <vt:lpstr>Задачи проекта:</vt:lpstr>
      <vt:lpstr>Участники:</vt:lpstr>
      <vt:lpstr>Этапы реализации проекта:</vt:lpstr>
      <vt:lpstr>Презентация PowerPoint</vt:lpstr>
      <vt:lpstr>Презентация PowerPoint</vt:lpstr>
      <vt:lpstr>Ожидаемые результаты: </vt:lpstr>
      <vt:lpstr>Ресурсное обеспечение проекта:  </vt:lpstr>
      <vt:lpstr>Общественное признание результатов проектной деятельности:</vt:lpstr>
      <vt:lpstr>Вывод: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Ян</dc:creator>
  <cp:lastModifiedBy>Ян</cp:lastModifiedBy>
  <cp:revision>28</cp:revision>
  <dcterms:created xsi:type="dcterms:W3CDTF">2013-12-16T11:10:17Z</dcterms:created>
  <dcterms:modified xsi:type="dcterms:W3CDTF">2014-05-29T13:56:58Z</dcterms:modified>
</cp:coreProperties>
</file>