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BB16-1A4A-439D-B5DA-32AC83943870}" type="datetimeFigureOut">
              <a:rPr lang="ru-RU" smtClean="0"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F497-4674-45D6-8A21-57113800A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88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BB16-1A4A-439D-B5DA-32AC83943870}" type="datetimeFigureOut">
              <a:rPr lang="ru-RU" smtClean="0"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F497-4674-45D6-8A21-57113800A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746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BB16-1A4A-439D-B5DA-32AC83943870}" type="datetimeFigureOut">
              <a:rPr lang="ru-RU" smtClean="0"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F497-4674-45D6-8A21-57113800A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85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BB16-1A4A-439D-B5DA-32AC83943870}" type="datetimeFigureOut">
              <a:rPr lang="ru-RU" smtClean="0"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F497-4674-45D6-8A21-57113800A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79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BB16-1A4A-439D-B5DA-32AC83943870}" type="datetimeFigureOut">
              <a:rPr lang="ru-RU" smtClean="0"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F497-4674-45D6-8A21-57113800A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618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BB16-1A4A-439D-B5DA-32AC83943870}" type="datetimeFigureOut">
              <a:rPr lang="ru-RU" smtClean="0"/>
              <a:t>03.04.2012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F497-4674-45D6-8A21-57113800A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401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BB16-1A4A-439D-B5DA-32AC83943870}" type="datetimeFigureOut">
              <a:rPr lang="ru-RU" smtClean="0"/>
              <a:t>03.04.2012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F497-4674-45D6-8A21-57113800A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23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BB16-1A4A-439D-B5DA-32AC83943870}" type="datetimeFigureOut">
              <a:rPr lang="ru-RU" smtClean="0"/>
              <a:t>03.04.2012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F497-4674-45D6-8A21-57113800A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71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BB16-1A4A-439D-B5DA-32AC83943870}" type="datetimeFigureOut">
              <a:rPr lang="ru-RU" smtClean="0"/>
              <a:t>03.04.2012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F497-4674-45D6-8A21-57113800A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627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BB16-1A4A-439D-B5DA-32AC83943870}" type="datetimeFigureOut">
              <a:rPr lang="ru-RU" smtClean="0"/>
              <a:t>03.04.2012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F497-4674-45D6-8A21-57113800A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85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BB16-1A4A-439D-B5DA-32AC83943870}" type="datetimeFigureOut">
              <a:rPr lang="ru-RU" smtClean="0"/>
              <a:t>03.04.2012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F497-4674-45D6-8A21-57113800A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26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21500">
              <a:srgbClr val="FCD7B8"/>
            </a:gs>
            <a:gs pos="0">
              <a:srgbClr val="FEE7F2">
                <a:alpha val="80000"/>
              </a:srgbClr>
            </a:gs>
            <a:gs pos="76000">
              <a:srgbClr val="FAC77D"/>
            </a:gs>
            <a:gs pos="55000">
              <a:srgbClr val="FBA97D"/>
            </a:gs>
            <a:gs pos="100000">
              <a:srgbClr val="FBD49C"/>
            </a:gs>
            <a:gs pos="100000">
              <a:srgbClr val="FEE7F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8BB16-1A4A-439D-B5DA-32AC83943870}" type="datetimeFigureOut">
              <a:rPr lang="ru-RU" smtClean="0"/>
              <a:t>03.04.2012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8F497-4674-45D6-8A21-57113800A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92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5498" y="4384118"/>
            <a:ext cx="82589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Презентация учителя-логопеда</a:t>
            </a:r>
          </a:p>
          <a:p>
            <a:pPr algn="ctr"/>
            <a:r>
              <a:rPr lang="ru-RU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ГБДОУ д/с «Кудесница» </a:t>
            </a:r>
            <a:r>
              <a:rPr lang="ru-RU" sz="40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Халько</a:t>
            </a:r>
            <a:r>
              <a:rPr lang="ru-RU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И.А.</a:t>
            </a:r>
            <a:endParaRPr lang="ru-RU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652899"/>
            <a:ext cx="67687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ПОСУДА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010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268760"/>
            <a:ext cx="2520000" cy="234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76136" y="4104000"/>
            <a:ext cx="2520000" cy="2340000"/>
          </a:xfrm>
          <a:prstGeom prst="rect">
            <a:avLst/>
          </a:prstGeom>
          <a:blipFill>
            <a:blip r:embed="rId3"/>
            <a:srcRect/>
            <a:stretch>
              <a:fillRect l="-48572" t="6924" r="-5714" b="-48462"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56456" y="1268760"/>
            <a:ext cx="2520000" cy="2340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76136" y="1268760"/>
            <a:ext cx="2520000" cy="2340000"/>
          </a:xfrm>
          <a:prstGeom prst="rect">
            <a:avLst/>
          </a:prstGeom>
          <a:blipFill>
            <a:blip r:embed="rId3"/>
            <a:srcRect/>
            <a:stretch>
              <a:fillRect l="-167144" t="13846" r="-4286" b="-161538"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077072"/>
            <a:ext cx="2520000" cy="2340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56176" y="4113336"/>
            <a:ext cx="2520000" cy="23400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42759" y="52676"/>
            <a:ext cx="43073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 «Один-много».</a:t>
            </a:r>
          </a:p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Назови картинки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5205" y="3492297"/>
            <a:ext cx="17600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ТАРЕЛКА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81188" y="3492635"/>
            <a:ext cx="15151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ЧАШКА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89004" y="3501008"/>
            <a:ext cx="10549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НОЖ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5590" y="6300609"/>
            <a:ext cx="17792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ТАРЕЛК</a:t>
            </a:r>
            <a:r>
              <a:rPr lang="ru-RU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74283" y="6309320"/>
            <a:ext cx="15343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ЧАШК</a:t>
            </a:r>
            <a:r>
              <a:rPr lang="ru-RU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754875" y="6309320"/>
            <a:ext cx="13226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НОЖ</a:t>
            </a:r>
            <a:r>
              <a:rPr lang="ru-RU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808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692696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Цели: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расширить представления детей о посуде;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упражнять детей  в употреблении формы множественного числа имен существительных в именительном падеже;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упражнять детей  в образовании существительных с помощью уменьшительно-ласкательных суффиксов;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развивать внимание и память.</a:t>
            </a:r>
            <a:endParaRPr lang="ru-RU" sz="32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282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268760"/>
            <a:ext cx="2520000" cy="234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76136" y="4104000"/>
            <a:ext cx="2520000" cy="2340000"/>
          </a:xfrm>
          <a:prstGeom prst="rect">
            <a:avLst/>
          </a:prstGeom>
          <a:blipFill>
            <a:blip r:embed="rId3"/>
            <a:srcRect/>
            <a:stretch>
              <a:fillRect l="-72143" t="-68462" r="-57857" b="-6923"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56456" y="1268760"/>
            <a:ext cx="2520000" cy="2340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76136" y="1268760"/>
            <a:ext cx="2520000" cy="2340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077072"/>
            <a:ext cx="2520000" cy="23400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56176" y="4113336"/>
            <a:ext cx="2520000" cy="23400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505239" y="-171400"/>
            <a:ext cx="39916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Назови картинки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0342" y="3492297"/>
            <a:ext cx="21497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КАСТРЮЛЯ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92220" y="3492635"/>
            <a:ext cx="16930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ЧАЙНИК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50157" y="3501008"/>
            <a:ext cx="15325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ЛОЖКА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5205" y="6300609"/>
            <a:ext cx="17600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ТАРЕЛКА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83898" y="6309320"/>
            <a:ext cx="15151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ЧАШКА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88724" y="6309320"/>
            <a:ext cx="10549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НОЖ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127" y="251937"/>
            <a:ext cx="896338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Назови изображенные предметы одним словом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87880" y="627465"/>
            <a:ext cx="300363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ПОСУДА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752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1" grpId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268760"/>
            <a:ext cx="2520000" cy="234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76136" y="4104000"/>
            <a:ext cx="2520000" cy="2340000"/>
          </a:xfrm>
          <a:prstGeom prst="rect">
            <a:avLst/>
          </a:prstGeom>
          <a:blipFill>
            <a:blip r:embed="rId3"/>
            <a:srcRect/>
            <a:stretch>
              <a:fillRect l="-72143" t="-68462" r="-57857" b="-6923"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56456" y="1268760"/>
            <a:ext cx="2520000" cy="2340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76136" y="1268760"/>
            <a:ext cx="2520000" cy="2340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077072"/>
            <a:ext cx="2520000" cy="23400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56176" y="4113336"/>
            <a:ext cx="2520000" cy="23400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604003" y="188640"/>
            <a:ext cx="5823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Запомни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картинки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0342" y="3492297"/>
            <a:ext cx="21497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КАСТРЮЛЯ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92220" y="3492635"/>
            <a:ext cx="16930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ЧАЙНИК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50157" y="3501008"/>
            <a:ext cx="15325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ЛОЖКА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5205" y="6300609"/>
            <a:ext cx="17600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ТАРЕЛКА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83898" y="6309320"/>
            <a:ext cx="15151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ЧАШКА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88724" y="6309320"/>
            <a:ext cx="10549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НОЖ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25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56176" y="1268760"/>
            <a:ext cx="2520000" cy="234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76136" y="4104000"/>
            <a:ext cx="2520000" cy="2340000"/>
          </a:xfrm>
          <a:prstGeom prst="rect">
            <a:avLst/>
          </a:prstGeom>
          <a:blipFill>
            <a:blip r:embed="rId3"/>
            <a:srcRect/>
            <a:stretch>
              <a:fillRect l="-72143" t="-68462" r="-57857" b="-6923"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5816" y="1268760"/>
            <a:ext cx="2520000" cy="2340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76136" y="1268760"/>
            <a:ext cx="2520000" cy="2340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077072"/>
            <a:ext cx="2520000" cy="23400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56176" y="4113336"/>
            <a:ext cx="2520000" cy="23400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842953" y="188640"/>
            <a:ext cx="5345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изменилось?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0342" y="3492297"/>
            <a:ext cx="21497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КАСТРЮЛЯ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50157" y="3501008"/>
            <a:ext cx="15325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ЛОЖКА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25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8668E-6 L -0.62709 -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54" y="-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28406E-6 L 0.63108 -4.28406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4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268760"/>
            <a:ext cx="2520000" cy="234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76136" y="4104000"/>
            <a:ext cx="2520000" cy="2340000"/>
          </a:xfrm>
          <a:prstGeom prst="rect">
            <a:avLst/>
          </a:prstGeom>
          <a:blipFill>
            <a:blip r:embed="rId3"/>
            <a:srcRect/>
            <a:stretch>
              <a:fillRect l="-72143" t="-68462" r="-57857" b="-6923"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56456" y="1268760"/>
            <a:ext cx="2520000" cy="2340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156456" y="4077072"/>
            <a:ext cx="2520000" cy="2340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077072"/>
            <a:ext cx="2520000" cy="23400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76136" y="1268760"/>
            <a:ext cx="2520000" cy="23400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842949" y="188640"/>
            <a:ext cx="5345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изменилось?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92220" y="3492635"/>
            <a:ext cx="16930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ЧАЙНИК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88724" y="6309320"/>
            <a:ext cx="10549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НОЖ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86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0255 L 0.3151 0.40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203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508 L -0.31857 -0.4064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-20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6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268760"/>
            <a:ext cx="2520000" cy="234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76136" y="4104000"/>
            <a:ext cx="2520000" cy="2340000"/>
          </a:xfrm>
          <a:prstGeom prst="rect">
            <a:avLst/>
          </a:prstGeom>
          <a:blipFill>
            <a:blip r:embed="rId3"/>
            <a:srcRect/>
            <a:stretch>
              <a:fillRect l="-72143" t="-68462" r="-57857" b="-6923"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56456" y="1268760"/>
            <a:ext cx="2520000" cy="2340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76136" y="1268760"/>
            <a:ext cx="2520000" cy="2340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077072"/>
            <a:ext cx="2520000" cy="23400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56176" y="4113336"/>
            <a:ext cx="2520000" cy="23400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842949" y="188640"/>
            <a:ext cx="5345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изменилось?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5205" y="6300609"/>
            <a:ext cx="17600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ТАРЕЛКА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83898" y="6309320"/>
            <a:ext cx="15151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ЧАШКА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86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61716E-6 L 0.31111 0.007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3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2.16285E-6 L -0.32275 0.0039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5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268760"/>
            <a:ext cx="2520000" cy="2340000"/>
          </a:xfrm>
          <a:prstGeom prst="rect">
            <a:avLst/>
          </a:prstGeom>
          <a:blipFill>
            <a:blip r:embed="rId2"/>
            <a:srcRect/>
            <a:stretch>
              <a:fillRect l="-4999" t="-32307" r="-7857" b="-32307"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76136" y="1268760"/>
            <a:ext cx="2520000" cy="2340000"/>
          </a:xfrm>
          <a:prstGeom prst="rect">
            <a:avLst/>
          </a:prstGeom>
          <a:blipFill>
            <a:blip r:embed="rId3"/>
            <a:srcRect/>
            <a:stretch>
              <a:fillRect l="-72143" t="-68462" r="-57857" b="-6923"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56456" y="1268760"/>
            <a:ext cx="2520000" cy="2340000"/>
          </a:xfrm>
          <a:prstGeom prst="rect">
            <a:avLst/>
          </a:prstGeom>
          <a:blipFill>
            <a:blip r:embed="rId4"/>
            <a:srcRect/>
            <a:stretch>
              <a:fillRect l="-2143" t="-3077" r="-2143" b="-3077"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76136" y="4113336"/>
            <a:ext cx="2520000" cy="2340000"/>
          </a:xfrm>
          <a:prstGeom prst="rect">
            <a:avLst/>
          </a:prstGeom>
          <a:blipFill>
            <a:blip r:embed="rId3"/>
            <a:srcRect/>
            <a:stretch>
              <a:fillRect l="-19285" t="-1539" r="-19285" b="-1539"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077072"/>
            <a:ext cx="2520000" cy="2340000"/>
          </a:xfrm>
          <a:prstGeom prst="rect">
            <a:avLst/>
          </a:prstGeom>
          <a:blipFill>
            <a:blip r:embed="rId5"/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56176" y="4113336"/>
            <a:ext cx="2520000" cy="23400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051177" y="188640"/>
            <a:ext cx="4928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Назови ласково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5205" y="3492297"/>
            <a:ext cx="17600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ТАРЕЛКА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81188" y="3492635"/>
            <a:ext cx="15151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ЧАШКА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50157" y="3501008"/>
            <a:ext cx="15325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ЛОЖКА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9721" y="6300609"/>
            <a:ext cx="22710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ТАРЕЛОЧКА</a:t>
            </a:r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69192" y="6309320"/>
            <a:ext cx="19445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ЧАШЕЧКА</a:t>
            </a:r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35171" y="6309320"/>
            <a:ext cx="19620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ЛОЖЕЧКА</a:t>
            </a:r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86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268760"/>
            <a:ext cx="2520000" cy="234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76136" y="4104000"/>
            <a:ext cx="2520000" cy="2340000"/>
          </a:xfrm>
          <a:prstGeom prst="rect">
            <a:avLst/>
          </a:prstGeom>
          <a:blipFill>
            <a:blip r:embed="rId3"/>
            <a:srcRect/>
            <a:stretch>
              <a:fillRect l="-17143" r="-17143"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56456" y="1268760"/>
            <a:ext cx="2520000" cy="2340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76136" y="1268760"/>
            <a:ext cx="2520000" cy="2340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077072"/>
            <a:ext cx="2520000" cy="23400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56176" y="4113336"/>
            <a:ext cx="2520000" cy="23400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42759" y="52676"/>
            <a:ext cx="43073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 «Один-много».</a:t>
            </a:r>
          </a:p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Назови картинки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0342" y="3492297"/>
            <a:ext cx="21497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КАСТРЮЛЯ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92220" y="3492635"/>
            <a:ext cx="16930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ЧАЙНИК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50157" y="3501008"/>
            <a:ext cx="15325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ЛОЖКА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4315" y="6300609"/>
            <a:ext cx="21818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КАСТРЮЛ</a:t>
            </a:r>
            <a:r>
              <a:rPr lang="ru-RU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61083" y="6309320"/>
            <a:ext cx="19607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ЧАЙНИК</a:t>
            </a:r>
            <a:r>
              <a:rPr lang="ru-RU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640260" y="6309320"/>
            <a:ext cx="15518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ЛОЖК</a:t>
            </a:r>
            <a:r>
              <a:rPr lang="ru-RU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669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116</Words>
  <Application>Microsoft Office PowerPoint</Application>
  <PresentationFormat>Экран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Ира</dc:creator>
  <cp:lastModifiedBy>Ира</cp:lastModifiedBy>
  <cp:revision>14</cp:revision>
  <dcterms:created xsi:type="dcterms:W3CDTF">2012-04-03T16:15:50Z</dcterms:created>
  <dcterms:modified xsi:type="dcterms:W3CDTF">2012-04-03T18:10:09Z</dcterms:modified>
</cp:coreProperties>
</file>