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660"/>
  </p:normalViewPr>
  <p:slideViewPr>
    <p:cSldViewPr>
      <p:cViewPr varScale="1">
        <p:scale>
          <a:sx n="88" d="100"/>
          <a:sy n="88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1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0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3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6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21500">
              <a:srgbClr val="FCD7B8"/>
            </a:gs>
            <a:gs pos="0">
              <a:srgbClr val="FEE7F2">
                <a:alpha val="80000"/>
              </a:srgbClr>
            </a:gs>
            <a:gs pos="76000">
              <a:srgbClr val="FAC77D"/>
            </a:gs>
            <a:gs pos="55000">
              <a:srgbClr val="FBA97D"/>
            </a:gs>
            <a:gs pos="100000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BB16-1A4A-439D-B5DA-32AC83943870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2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498" y="4384118"/>
            <a:ext cx="8258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Презентация учителя-логопеда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ГБДОУ д/с «Кудесница» </a:t>
            </a:r>
            <a:r>
              <a:rPr lang="ru-RU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Халько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И.А.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52899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1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41" y="3515"/>
            <a:ext cx="7269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посуду, в которой хранятся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подаются к столу продукты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974" y="1203844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974" y="3969320"/>
            <a:ext cx="2520000" cy="23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2520000" cy="23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6428" t="-9231" r="-26428" b="-923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233016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58389" y="3429000"/>
            <a:ext cx="885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2938" y="3429000"/>
            <a:ext cx="1930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СУПНИЦА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7550" y="6237312"/>
            <a:ext cx="2106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САЛФЕТКИ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1710" y="6301916"/>
            <a:ext cx="2653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САЛФЕТНИЦА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91974" y="2060848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91974" y="4815024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41" y="3515"/>
            <a:ext cx="7269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посуду, в которой хранятся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подаются к столу продукты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974" y="1203844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974" y="3969320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233016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7332" y="3429000"/>
            <a:ext cx="1587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СУХАРИ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5731" y="3429000"/>
            <a:ext cx="2364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СУХАРНИЦА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2592" y="6237312"/>
            <a:ext cx="1096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7485" y="6301916"/>
            <a:ext cx="2141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ХЛЕБНИЦА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91974" y="2060848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91974" y="4815024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41" y="3515"/>
            <a:ext cx="7269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посуду, в которой хранятся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подаются к столу продукты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974" y="1203844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974" y="3969320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2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2520000" cy="23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233016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34069" y="3429000"/>
            <a:ext cx="1533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МАСЛО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8703" y="3492297"/>
            <a:ext cx="219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МАСЛЁНКА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3545" y="6237312"/>
            <a:ext cx="1154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678" y="6301916"/>
            <a:ext cx="19435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СОЛОНКА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91974" y="2060848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91974" y="4815024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0733" y="116632"/>
            <a:ext cx="6549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«Скажи наоборот»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72976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861048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288" y="3897312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288" y="836712"/>
            <a:ext cx="2520000" cy="234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628799"/>
            <a:ext cx="2069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тяжёлая, 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103" y="3238128"/>
            <a:ext cx="7427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Сковорода тяжёлая, а сухарница лёгкая.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954684"/>
            <a:ext cx="2157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большая, 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6737" y="4954684"/>
            <a:ext cx="21557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маленькое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1628799"/>
            <a:ext cx="13592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лёгкая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789" y="6237312"/>
            <a:ext cx="732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 большая, блюдце маленькое.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6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0733" y="116632"/>
            <a:ext cx="6549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«Скажи наоборот»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72976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861048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288" y="3897312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288" y="836712"/>
            <a:ext cx="2520000" cy="234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3013" y="1628799"/>
            <a:ext cx="2135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высокий, 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3640" y="3238128"/>
            <a:ext cx="6356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Кувшин высокий, а стакан низкий.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4495" y="4954684"/>
            <a:ext cx="1919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мелкое, 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84009" y="4954684"/>
            <a:ext cx="1769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глубокая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78396" y="1628799"/>
            <a:ext cx="1475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низкий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5262" y="6237312"/>
            <a:ext cx="6403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Блюдце мелкое, а миска глубокая.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4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8000" y="188640"/>
            <a:ext cx="4715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 и почему?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968" y="1203844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291" y="3961916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42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96932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233016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69861" y="6273225"/>
            <a:ext cx="2106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САЛФЕТКИ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6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2218" y="188640"/>
            <a:ext cx="5678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 и почему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968" y="1203844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291" y="3961916"/>
            <a:ext cx="2520000" cy="23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304" y="396932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233016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61720" y="6300609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8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уточнить понятие </a:t>
            </a:r>
            <a:r>
              <a:rPr lang="ru-RU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посуда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;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закрепить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представления детей о видах посуды;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упражнять детей  в подборе слов с противоположным значением (антонимов);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упражнять детей  в образовании существительных с помощью суффиксов   -</a:t>
            </a:r>
            <a:r>
              <a:rPr lang="ru-RU" sz="32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иц</a:t>
            </a:r>
            <a:r>
              <a:rPr lang="ru-RU" sz="32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-, -</a:t>
            </a:r>
            <a:r>
              <a:rPr lang="ru-RU" sz="32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ик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-,-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ёнк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-, -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онк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-;</a:t>
            </a:r>
            <a:endParaRPr lang="ru-RU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развивать внимание и логическое мышление.</a:t>
            </a:r>
            <a:endParaRPr lang="ru-RU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54072" y="188640"/>
            <a:ext cx="532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4930" y="3492297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4270" y="3492635"/>
            <a:ext cx="19489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ДУРШЛАГ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05" y="6300609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8539" y="6309320"/>
            <a:ext cx="1565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СТАКАН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8724" y="6309320"/>
            <a:ext cx="1054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5239" y="-171400"/>
            <a:ext cx="3991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картинки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342" y="3492297"/>
            <a:ext cx="2149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5512" y="3501008"/>
            <a:ext cx="1281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КОВШ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204" y="6300609"/>
            <a:ext cx="1780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БЛЮДЦЕ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3898" y="6309320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07578" y="6309320"/>
            <a:ext cx="2417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СКОВОРОДА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27" y="251937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изображенные предметы одним словом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80" y="627465"/>
            <a:ext cx="3003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4646" y="188640"/>
            <a:ext cx="79819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столовую посуду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4930" y="3492297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05" y="6300609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8539" y="6309320"/>
            <a:ext cx="1565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СТАКАН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8724" y="6309320"/>
            <a:ext cx="1054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342" y="3492297"/>
            <a:ext cx="2149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5512" y="3501008"/>
            <a:ext cx="1281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КОВШ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07578" y="6309320"/>
            <a:ext cx="2417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СКОВОРОДА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6300" y="188640"/>
            <a:ext cx="8078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кухонную посуду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4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/>
      <p:bldP spid="2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8571" t="-2308" r="-40000" b="-11538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8921" y="3492297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2061" y="3501008"/>
            <a:ext cx="2388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САХАРНИЦА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204" y="6300609"/>
            <a:ext cx="1780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БЛЮДЦЕ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3898" y="6309320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5605" y="188640"/>
            <a:ext cx="7540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чайную посуду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4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41" y="3515"/>
            <a:ext cx="7269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посуду, в которой хранятся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подаются к столу продукты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974" y="1203844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974" y="3969320"/>
            <a:ext cx="2520000" cy="23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2520000" cy="23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233016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1329" y="3429000"/>
            <a:ext cx="1179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КОФЕ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5496" y="3429000"/>
            <a:ext cx="2205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КОФЕЙНИК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9316" y="6237312"/>
            <a:ext cx="18433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МОЛОКО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9701" y="6301916"/>
            <a:ext cx="2337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МОЛОЧНИК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91974" y="2060848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91974" y="4815024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41" y="3515"/>
            <a:ext cx="7269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посуду, в которой хранятся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подаются к столу продукты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974" y="1203844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974" y="3969320"/>
            <a:ext cx="2520000" cy="23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2520000" cy="23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233016"/>
            <a:ext cx="2520000" cy="234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144" t="-7692" r="-50002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9160" y="342900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САХАР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3709" y="3429000"/>
            <a:ext cx="2388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САХАРНИЦА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6897" y="6237312"/>
            <a:ext cx="1968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КОНФЕТЫ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5296" y="6301916"/>
            <a:ext cx="2686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КОНФЕТНИЦА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91974" y="2060848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91974" y="4815024"/>
            <a:ext cx="211613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248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28</cp:revision>
  <dcterms:created xsi:type="dcterms:W3CDTF">2012-04-03T16:15:50Z</dcterms:created>
  <dcterms:modified xsi:type="dcterms:W3CDTF">2012-04-12T19:29:56Z</dcterms:modified>
</cp:coreProperties>
</file>