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7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CF41F-7E9B-434E-82FE-A88153B9701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3DFFE-222F-4578-9F7A-3E4EC8CAE8C9}">
      <dgm:prSet phldrT="[Текст]"/>
      <dgm:spPr/>
      <dgm:t>
        <a:bodyPr/>
        <a:lstStyle/>
        <a:p>
          <a:r>
            <a:rPr lang="ru-RU" dirty="0" smtClean="0"/>
            <a:t>Подготовительный</a:t>
          </a:r>
          <a:endParaRPr lang="ru-RU" dirty="0"/>
        </a:p>
      </dgm:t>
    </dgm:pt>
    <dgm:pt modelId="{CF6995E0-3EE7-479D-9B94-B832AC6EF7AD}" type="parTrans" cxnId="{A02C37CE-4C46-4D0B-814A-F1766D1B8C14}">
      <dgm:prSet/>
      <dgm:spPr/>
      <dgm:t>
        <a:bodyPr/>
        <a:lstStyle/>
        <a:p>
          <a:endParaRPr lang="ru-RU"/>
        </a:p>
      </dgm:t>
    </dgm:pt>
    <dgm:pt modelId="{07C76AAF-1A9D-45CF-A36E-669B3BD72527}" type="sibTrans" cxnId="{A02C37CE-4C46-4D0B-814A-F1766D1B8C14}">
      <dgm:prSet/>
      <dgm:spPr/>
      <dgm:t>
        <a:bodyPr/>
        <a:lstStyle/>
        <a:p>
          <a:endParaRPr lang="ru-RU"/>
        </a:p>
      </dgm:t>
    </dgm:pt>
    <dgm:pt modelId="{E86CA06C-0C63-4911-A3BA-F3E0A557842D}">
      <dgm:prSet phldrT="[Текст]"/>
      <dgm:spPr/>
      <dgm:t>
        <a:bodyPr/>
        <a:lstStyle/>
        <a:p>
          <a:r>
            <a:rPr lang="ru-RU" dirty="0" smtClean="0"/>
            <a:t>Основной</a:t>
          </a:r>
          <a:endParaRPr lang="ru-RU" dirty="0"/>
        </a:p>
      </dgm:t>
    </dgm:pt>
    <dgm:pt modelId="{E9232E5D-B797-426F-AB14-3B1A9C385C82}" type="parTrans" cxnId="{132EAA31-9121-47B0-BCE7-AC9B2C23BDA3}">
      <dgm:prSet/>
      <dgm:spPr/>
      <dgm:t>
        <a:bodyPr/>
        <a:lstStyle/>
        <a:p>
          <a:endParaRPr lang="ru-RU"/>
        </a:p>
      </dgm:t>
    </dgm:pt>
    <dgm:pt modelId="{D134F659-0715-4B84-BF97-7615AC60F286}" type="sibTrans" cxnId="{132EAA31-9121-47B0-BCE7-AC9B2C23BDA3}">
      <dgm:prSet/>
      <dgm:spPr/>
      <dgm:t>
        <a:bodyPr/>
        <a:lstStyle/>
        <a:p>
          <a:endParaRPr lang="ru-RU"/>
        </a:p>
      </dgm:t>
    </dgm:pt>
    <dgm:pt modelId="{24A63E6B-3E49-4E42-8C56-F947ADAC0FC2}">
      <dgm:prSet phldrT="[Текст]"/>
      <dgm:spPr/>
      <dgm:t>
        <a:bodyPr/>
        <a:lstStyle/>
        <a:p>
          <a:r>
            <a:rPr lang="ru-RU" dirty="0" smtClean="0"/>
            <a:t>Работа с </a:t>
          </a:r>
          <a:r>
            <a:rPr lang="ru-RU" dirty="0" err="1" smtClean="0"/>
            <a:t>дельми</a:t>
          </a:r>
          <a:endParaRPr lang="ru-RU" dirty="0"/>
        </a:p>
      </dgm:t>
    </dgm:pt>
    <dgm:pt modelId="{B2DE50D8-DD84-4C64-BD2D-520E43699331}" type="parTrans" cxnId="{A61EB4D4-444A-4682-97AB-32EAD55D6FF4}">
      <dgm:prSet/>
      <dgm:spPr/>
      <dgm:t>
        <a:bodyPr/>
        <a:lstStyle/>
        <a:p>
          <a:endParaRPr lang="ru-RU"/>
        </a:p>
      </dgm:t>
    </dgm:pt>
    <dgm:pt modelId="{AA69F80D-1A95-404F-BDB0-9AAE33452F39}" type="sibTrans" cxnId="{A61EB4D4-444A-4682-97AB-32EAD55D6FF4}">
      <dgm:prSet/>
      <dgm:spPr/>
      <dgm:t>
        <a:bodyPr/>
        <a:lstStyle/>
        <a:p>
          <a:endParaRPr lang="ru-RU"/>
        </a:p>
      </dgm:t>
    </dgm:pt>
    <dgm:pt modelId="{4A14D0BC-0072-4D7F-8DA1-1CE93D50C513}">
      <dgm:prSet phldrT="[Текст]"/>
      <dgm:spPr/>
      <dgm:t>
        <a:bodyPr/>
        <a:lstStyle/>
        <a:p>
          <a:r>
            <a:rPr lang="ru-RU" dirty="0" smtClean="0"/>
            <a:t>Работа с родителями</a:t>
          </a:r>
          <a:endParaRPr lang="ru-RU" dirty="0"/>
        </a:p>
      </dgm:t>
    </dgm:pt>
    <dgm:pt modelId="{CE9B97BF-EC22-4BDE-860E-4059D214D9A3}" type="parTrans" cxnId="{C1299780-DF16-4215-9A77-C7A364A00474}">
      <dgm:prSet/>
      <dgm:spPr/>
      <dgm:t>
        <a:bodyPr/>
        <a:lstStyle/>
        <a:p>
          <a:endParaRPr lang="ru-RU"/>
        </a:p>
      </dgm:t>
    </dgm:pt>
    <dgm:pt modelId="{CD533D4D-66EF-483D-8636-4194ED9DFFD2}" type="sibTrans" cxnId="{C1299780-DF16-4215-9A77-C7A364A00474}">
      <dgm:prSet/>
      <dgm:spPr/>
      <dgm:t>
        <a:bodyPr/>
        <a:lstStyle/>
        <a:p>
          <a:endParaRPr lang="ru-RU"/>
        </a:p>
      </dgm:t>
    </dgm:pt>
    <dgm:pt modelId="{AFE3E24C-9E52-4FE4-9E98-0B0C6DF329C5}">
      <dgm:prSet phldrT="[Текст]"/>
      <dgm:spPr/>
      <dgm:t>
        <a:bodyPr/>
        <a:lstStyle/>
        <a:p>
          <a:r>
            <a:rPr lang="ru-RU" dirty="0" smtClean="0"/>
            <a:t>Заключительный</a:t>
          </a:r>
          <a:endParaRPr lang="ru-RU" dirty="0"/>
        </a:p>
      </dgm:t>
    </dgm:pt>
    <dgm:pt modelId="{FE50422F-3EE4-491E-9068-1E72DB8DBD14}" type="parTrans" cxnId="{B7CE5647-3C01-4D8A-BB14-5EC70B0467CE}">
      <dgm:prSet/>
      <dgm:spPr/>
      <dgm:t>
        <a:bodyPr/>
        <a:lstStyle/>
        <a:p>
          <a:endParaRPr lang="ru-RU"/>
        </a:p>
      </dgm:t>
    </dgm:pt>
    <dgm:pt modelId="{E37C8DED-A4F5-40C7-94AD-DA4B647E0F68}" type="sibTrans" cxnId="{B7CE5647-3C01-4D8A-BB14-5EC70B0467CE}">
      <dgm:prSet/>
      <dgm:spPr/>
      <dgm:t>
        <a:bodyPr/>
        <a:lstStyle/>
        <a:p>
          <a:endParaRPr lang="ru-RU"/>
        </a:p>
      </dgm:t>
    </dgm:pt>
    <dgm:pt modelId="{613C84E0-BA40-449E-B6A3-1ECC7A2FEF69}">
      <dgm:prSet phldrT="[Текст]"/>
      <dgm:spPr/>
      <dgm:t>
        <a:bodyPr/>
        <a:lstStyle/>
        <a:p>
          <a:r>
            <a:rPr lang="ru-RU" smtClean="0"/>
            <a:t>Презентация проекта</a:t>
          </a:r>
          <a:endParaRPr lang="ru-RU"/>
        </a:p>
      </dgm:t>
    </dgm:pt>
    <dgm:pt modelId="{6C878B5A-E62B-4970-A04B-1AA112D26B71}" type="parTrans" cxnId="{C4828F21-FE56-4EB0-87A6-31C46CD3BF10}">
      <dgm:prSet/>
      <dgm:spPr/>
      <dgm:t>
        <a:bodyPr/>
        <a:lstStyle/>
        <a:p>
          <a:endParaRPr lang="ru-RU"/>
        </a:p>
      </dgm:t>
    </dgm:pt>
    <dgm:pt modelId="{9AA4730E-3C67-4ADB-A50C-EBC6B74A05DA}" type="sibTrans" cxnId="{C4828F21-FE56-4EB0-87A6-31C46CD3BF10}">
      <dgm:prSet/>
      <dgm:spPr/>
      <dgm:t>
        <a:bodyPr/>
        <a:lstStyle/>
        <a:p>
          <a:endParaRPr lang="ru-RU"/>
        </a:p>
      </dgm:t>
    </dgm:pt>
    <dgm:pt modelId="{B9BD8D71-8BF9-4747-9601-F861398D7B78}">
      <dgm:prSet/>
      <dgm:spPr/>
      <dgm:t>
        <a:bodyPr/>
        <a:lstStyle/>
        <a:p>
          <a:r>
            <a:rPr lang="ru-RU" smtClean="0"/>
            <a:t>Определение темы проекта, задач, стратегий и механизмов.</a:t>
          </a:r>
          <a:endParaRPr lang="ru-RU"/>
        </a:p>
      </dgm:t>
    </dgm:pt>
    <dgm:pt modelId="{C2CAE31F-EEE1-4C54-B207-768BEC8AAD18}" type="parTrans" cxnId="{9CF0A8DD-6C1C-4178-B947-0C47A55A65FD}">
      <dgm:prSet/>
      <dgm:spPr/>
      <dgm:t>
        <a:bodyPr/>
        <a:lstStyle/>
        <a:p>
          <a:endParaRPr lang="ru-RU"/>
        </a:p>
      </dgm:t>
    </dgm:pt>
    <dgm:pt modelId="{F4AC6E13-8D0E-4BDA-BFE7-8936CF784366}" type="sibTrans" cxnId="{9CF0A8DD-6C1C-4178-B947-0C47A55A65FD}">
      <dgm:prSet/>
      <dgm:spPr/>
      <dgm:t>
        <a:bodyPr/>
        <a:lstStyle/>
        <a:p>
          <a:endParaRPr lang="ru-RU"/>
        </a:p>
      </dgm:t>
    </dgm:pt>
    <dgm:pt modelId="{BFACBB53-EE6B-478B-828E-239202D3F671}">
      <dgm:prSet/>
      <dgm:spPr/>
      <dgm:t>
        <a:bodyPr/>
        <a:lstStyle/>
        <a:p>
          <a:r>
            <a:rPr lang="ru-RU" dirty="0" smtClean="0"/>
            <a:t> Определение уровня знаний детей о зимующих птицах.</a:t>
          </a:r>
          <a:endParaRPr lang="ru-RU" dirty="0"/>
        </a:p>
      </dgm:t>
    </dgm:pt>
    <dgm:pt modelId="{D51DD3A1-B26D-444B-8398-B65249F1B0FE}" type="parTrans" cxnId="{33D33DE9-FFD6-4AF7-870A-E30C9E16EC48}">
      <dgm:prSet/>
      <dgm:spPr/>
      <dgm:t>
        <a:bodyPr/>
        <a:lstStyle/>
        <a:p>
          <a:endParaRPr lang="ru-RU"/>
        </a:p>
      </dgm:t>
    </dgm:pt>
    <dgm:pt modelId="{F05E8BEF-4F82-4472-BA2E-E2A673724646}" type="sibTrans" cxnId="{33D33DE9-FFD6-4AF7-870A-E30C9E16EC48}">
      <dgm:prSet/>
      <dgm:spPr/>
      <dgm:t>
        <a:bodyPr/>
        <a:lstStyle/>
        <a:p>
          <a:endParaRPr lang="ru-RU"/>
        </a:p>
      </dgm:t>
    </dgm:pt>
    <dgm:pt modelId="{8B1ECE09-8091-4D7C-A30B-BB46AA491C49}">
      <dgm:prSet/>
      <dgm:spPr/>
      <dgm:t>
        <a:bodyPr/>
        <a:lstStyle/>
        <a:p>
          <a:r>
            <a:rPr lang="ru-RU" smtClean="0"/>
            <a:t>Сбор информации по данной теме .</a:t>
          </a:r>
          <a:endParaRPr lang="ru-RU"/>
        </a:p>
      </dgm:t>
    </dgm:pt>
    <dgm:pt modelId="{038FA725-CBB6-49FA-8F4A-9135023F5E59}" type="parTrans" cxnId="{6E515F40-1EFF-4A6E-B389-CAA507660F7B}">
      <dgm:prSet/>
      <dgm:spPr/>
      <dgm:t>
        <a:bodyPr/>
        <a:lstStyle/>
        <a:p>
          <a:endParaRPr lang="ru-RU"/>
        </a:p>
      </dgm:t>
    </dgm:pt>
    <dgm:pt modelId="{16D4BD7B-4BB0-48FC-B35F-708946DC2801}" type="sibTrans" cxnId="{6E515F40-1EFF-4A6E-B389-CAA507660F7B}">
      <dgm:prSet/>
      <dgm:spPr/>
      <dgm:t>
        <a:bodyPr/>
        <a:lstStyle/>
        <a:p>
          <a:endParaRPr lang="ru-RU"/>
        </a:p>
      </dgm:t>
    </dgm:pt>
    <dgm:pt modelId="{F526EC39-6EA0-4D2E-A321-7DD3FBAAF3AF}" type="pres">
      <dgm:prSet presAssocID="{941CF41F-7E9B-434E-82FE-A88153B970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ACD9D5-068A-4ED3-A16A-9F054EB391EA}" type="pres">
      <dgm:prSet presAssocID="{AFE3E24C-9E52-4FE4-9E98-0B0C6DF329C5}" presName="boxAndChildren" presStyleCnt="0"/>
      <dgm:spPr/>
    </dgm:pt>
    <dgm:pt modelId="{11B557C9-7E23-4B24-B922-95607AF677A1}" type="pres">
      <dgm:prSet presAssocID="{AFE3E24C-9E52-4FE4-9E98-0B0C6DF329C5}" presName="parentTextBox" presStyleLbl="node1" presStyleIdx="0" presStyleCnt="3"/>
      <dgm:spPr/>
      <dgm:t>
        <a:bodyPr/>
        <a:lstStyle/>
        <a:p>
          <a:endParaRPr lang="ru-RU"/>
        </a:p>
      </dgm:t>
    </dgm:pt>
    <dgm:pt modelId="{B152D8BF-F36C-4BF2-84B3-6383D58A2FAD}" type="pres">
      <dgm:prSet presAssocID="{AFE3E24C-9E52-4FE4-9E98-0B0C6DF329C5}" presName="entireBox" presStyleLbl="node1" presStyleIdx="0" presStyleCnt="3"/>
      <dgm:spPr/>
      <dgm:t>
        <a:bodyPr/>
        <a:lstStyle/>
        <a:p>
          <a:endParaRPr lang="ru-RU"/>
        </a:p>
      </dgm:t>
    </dgm:pt>
    <dgm:pt modelId="{15EF2055-962A-4507-BBD5-3B534706A84F}" type="pres">
      <dgm:prSet presAssocID="{AFE3E24C-9E52-4FE4-9E98-0B0C6DF329C5}" presName="descendantBox" presStyleCnt="0"/>
      <dgm:spPr/>
    </dgm:pt>
    <dgm:pt modelId="{4C2C7BE4-2F69-4E9C-98AF-B58AC25B66AC}" type="pres">
      <dgm:prSet presAssocID="{613C84E0-BA40-449E-B6A3-1ECC7A2FEF6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61FAB-E040-4126-9B3C-862510C5ED20}" type="pres">
      <dgm:prSet presAssocID="{D134F659-0715-4B84-BF97-7615AC60F286}" presName="sp" presStyleCnt="0"/>
      <dgm:spPr/>
    </dgm:pt>
    <dgm:pt modelId="{5DAE11E4-0273-42A6-AFCB-8BE2B16D4FCF}" type="pres">
      <dgm:prSet presAssocID="{E86CA06C-0C63-4911-A3BA-F3E0A557842D}" presName="arrowAndChildren" presStyleCnt="0"/>
      <dgm:spPr/>
    </dgm:pt>
    <dgm:pt modelId="{6A4DD6E3-CC81-46B2-9005-C087E3AA2E0A}" type="pres">
      <dgm:prSet presAssocID="{E86CA06C-0C63-4911-A3BA-F3E0A557842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AE8D0B5-6CB6-48F2-B8AE-192BDA4DA5B4}" type="pres">
      <dgm:prSet presAssocID="{E86CA06C-0C63-4911-A3BA-F3E0A557842D}" presName="arrow" presStyleLbl="node1" presStyleIdx="1" presStyleCnt="3"/>
      <dgm:spPr/>
      <dgm:t>
        <a:bodyPr/>
        <a:lstStyle/>
        <a:p>
          <a:endParaRPr lang="ru-RU"/>
        </a:p>
      </dgm:t>
    </dgm:pt>
    <dgm:pt modelId="{FA89E581-3D22-429E-8C0B-574AF0DEA484}" type="pres">
      <dgm:prSet presAssocID="{E86CA06C-0C63-4911-A3BA-F3E0A557842D}" presName="descendantArrow" presStyleCnt="0"/>
      <dgm:spPr/>
    </dgm:pt>
    <dgm:pt modelId="{844F53E2-5DFA-4A99-9E42-868E71E582BC}" type="pres">
      <dgm:prSet presAssocID="{24A63E6B-3E49-4E42-8C56-F947ADAC0FC2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E5FB-8A75-41F9-A215-355C2CFEF388}" type="pres">
      <dgm:prSet presAssocID="{4A14D0BC-0072-4D7F-8DA1-1CE93D50C51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0E972-FD10-4E43-99F5-8030A11BFEE1}" type="pres">
      <dgm:prSet presAssocID="{07C76AAF-1A9D-45CF-A36E-669B3BD72527}" presName="sp" presStyleCnt="0"/>
      <dgm:spPr/>
    </dgm:pt>
    <dgm:pt modelId="{1D764BA3-2F8A-4121-B240-8B8FB23CE72D}" type="pres">
      <dgm:prSet presAssocID="{51D3DFFE-222F-4578-9F7A-3E4EC8CAE8C9}" presName="arrowAndChildren" presStyleCnt="0"/>
      <dgm:spPr/>
    </dgm:pt>
    <dgm:pt modelId="{2F700CCA-D8F1-4B1B-8B95-0CC7097C25FC}" type="pres">
      <dgm:prSet presAssocID="{51D3DFFE-222F-4578-9F7A-3E4EC8CAE8C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1BA4313-38EE-4920-82B3-8C9C0F16423D}" type="pres">
      <dgm:prSet presAssocID="{51D3DFFE-222F-4578-9F7A-3E4EC8CAE8C9}" presName="arrow" presStyleLbl="node1" presStyleIdx="2" presStyleCnt="3"/>
      <dgm:spPr/>
      <dgm:t>
        <a:bodyPr/>
        <a:lstStyle/>
        <a:p>
          <a:endParaRPr lang="ru-RU"/>
        </a:p>
      </dgm:t>
    </dgm:pt>
    <dgm:pt modelId="{14854B4D-1AC6-4157-83E1-E0E72090E5B7}" type="pres">
      <dgm:prSet presAssocID="{51D3DFFE-222F-4578-9F7A-3E4EC8CAE8C9}" presName="descendantArrow" presStyleCnt="0"/>
      <dgm:spPr/>
    </dgm:pt>
    <dgm:pt modelId="{856B94FD-1DA0-4547-AB08-D339B7B77002}" type="pres">
      <dgm:prSet presAssocID="{8B1ECE09-8091-4D7C-A30B-BB46AA491C49}" presName="childTextArrow" presStyleLbl="fgAccFollowNode1" presStyleIdx="3" presStyleCnt="6" custScaleX="8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5CBC-7A85-4902-ABC8-24077092D29D}" type="pres">
      <dgm:prSet presAssocID="{BFACBB53-EE6B-478B-828E-239202D3F67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7DCE4-7409-46E4-8205-597F9CC81830}" type="pres">
      <dgm:prSet presAssocID="{B9BD8D71-8BF9-4747-9601-F861398D7B7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15F40-1EFF-4A6E-B389-CAA507660F7B}" srcId="{51D3DFFE-222F-4578-9F7A-3E4EC8CAE8C9}" destId="{8B1ECE09-8091-4D7C-A30B-BB46AA491C49}" srcOrd="0" destOrd="0" parTransId="{038FA725-CBB6-49FA-8F4A-9135023F5E59}" sibTransId="{16D4BD7B-4BB0-48FC-B35F-708946DC2801}"/>
    <dgm:cxn modelId="{B2725C7F-026D-4F60-8D99-7C7FF8D0AE44}" type="presOf" srcId="{AFE3E24C-9E52-4FE4-9E98-0B0C6DF329C5}" destId="{B152D8BF-F36C-4BF2-84B3-6383D58A2FAD}" srcOrd="1" destOrd="0" presId="urn:microsoft.com/office/officeart/2005/8/layout/process4"/>
    <dgm:cxn modelId="{B1B49CF2-BE5A-4875-82AA-8C1D0ABAB12B}" type="presOf" srcId="{4A14D0BC-0072-4D7F-8DA1-1CE93D50C513}" destId="{B3E4E5FB-8A75-41F9-A215-355C2CFEF388}" srcOrd="0" destOrd="0" presId="urn:microsoft.com/office/officeart/2005/8/layout/process4"/>
    <dgm:cxn modelId="{0E584BDF-1886-4AAC-A32E-278A2FB3BCD5}" type="presOf" srcId="{E86CA06C-0C63-4911-A3BA-F3E0A557842D}" destId="{6A4DD6E3-CC81-46B2-9005-C087E3AA2E0A}" srcOrd="0" destOrd="0" presId="urn:microsoft.com/office/officeart/2005/8/layout/process4"/>
    <dgm:cxn modelId="{A1A2E3A2-F8B9-4218-89E4-2522FB7F4A8B}" type="presOf" srcId="{613C84E0-BA40-449E-B6A3-1ECC7A2FEF69}" destId="{4C2C7BE4-2F69-4E9C-98AF-B58AC25B66AC}" srcOrd="0" destOrd="0" presId="urn:microsoft.com/office/officeart/2005/8/layout/process4"/>
    <dgm:cxn modelId="{A3B4BCA0-54FA-408E-9272-B1D164AAC378}" type="presOf" srcId="{8B1ECE09-8091-4D7C-A30B-BB46AA491C49}" destId="{856B94FD-1DA0-4547-AB08-D339B7B77002}" srcOrd="0" destOrd="0" presId="urn:microsoft.com/office/officeart/2005/8/layout/process4"/>
    <dgm:cxn modelId="{A61EB4D4-444A-4682-97AB-32EAD55D6FF4}" srcId="{E86CA06C-0C63-4911-A3BA-F3E0A557842D}" destId="{24A63E6B-3E49-4E42-8C56-F947ADAC0FC2}" srcOrd="0" destOrd="0" parTransId="{B2DE50D8-DD84-4C64-BD2D-520E43699331}" sibTransId="{AA69F80D-1A95-404F-BDB0-9AAE33452F39}"/>
    <dgm:cxn modelId="{A945C5C8-3F5A-403F-A175-820EBE076197}" type="presOf" srcId="{BFACBB53-EE6B-478B-828E-239202D3F671}" destId="{88175CBC-7A85-4902-ABC8-24077092D29D}" srcOrd="0" destOrd="0" presId="urn:microsoft.com/office/officeart/2005/8/layout/process4"/>
    <dgm:cxn modelId="{F5F4B6D2-FA45-4941-A924-73EF52A9671C}" type="presOf" srcId="{51D3DFFE-222F-4578-9F7A-3E4EC8CAE8C9}" destId="{41BA4313-38EE-4920-82B3-8C9C0F16423D}" srcOrd="1" destOrd="0" presId="urn:microsoft.com/office/officeart/2005/8/layout/process4"/>
    <dgm:cxn modelId="{A02C37CE-4C46-4D0B-814A-F1766D1B8C14}" srcId="{941CF41F-7E9B-434E-82FE-A88153B9701B}" destId="{51D3DFFE-222F-4578-9F7A-3E4EC8CAE8C9}" srcOrd="0" destOrd="0" parTransId="{CF6995E0-3EE7-479D-9B94-B832AC6EF7AD}" sibTransId="{07C76AAF-1A9D-45CF-A36E-669B3BD72527}"/>
    <dgm:cxn modelId="{93179952-0388-45E7-8AEF-2CAC99A41F97}" type="presOf" srcId="{941CF41F-7E9B-434E-82FE-A88153B9701B}" destId="{F526EC39-6EA0-4D2E-A321-7DD3FBAAF3AF}" srcOrd="0" destOrd="0" presId="urn:microsoft.com/office/officeart/2005/8/layout/process4"/>
    <dgm:cxn modelId="{9CF0A8DD-6C1C-4178-B947-0C47A55A65FD}" srcId="{51D3DFFE-222F-4578-9F7A-3E4EC8CAE8C9}" destId="{B9BD8D71-8BF9-4747-9601-F861398D7B78}" srcOrd="2" destOrd="0" parTransId="{C2CAE31F-EEE1-4C54-B207-768BEC8AAD18}" sibTransId="{F4AC6E13-8D0E-4BDA-BFE7-8936CF784366}"/>
    <dgm:cxn modelId="{33D33DE9-FFD6-4AF7-870A-E30C9E16EC48}" srcId="{51D3DFFE-222F-4578-9F7A-3E4EC8CAE8C9}" destId="{BFACBB53-EE6B-478B-828E-239202D3F671}" srcOrd="1" destOrd="0" parTransId="{D51DD3A1-B26D-444B-8398-B65249F1B0FE}" sibTransId="{F05E8BEF-4F82-4472-BA2E-E2A673724646}"/>
    <dgm:cxn modelId="{AC164DB7-0F71-4189-BAF9-780888615264}" type="presOf" srcId="{E86CA06C-0C63-4911-A3BA-F3E0A557842D}" destId="{4AE8D0B5-6CB6-48F2-B8AE-192BDA4DA5B4}" srcOrd="1" destOrd="0" presId="urn:microsoft.com/office/officeart/2005/8/layout/process4"/>
    <dgm:cxn modelId="{92E9F51B-E99B-4868-B970-40FD543A48B7}" type="presOf" srcId="{24A63E6B-3E49-4E42-8C56-F947ADAC0FC2}" destId="{844F53E2-5DFA-4A99-9E42-868E71E582BC}" srcOrd="0" destOrd="0" presId="urn:microsoft.com/office/officeart/2005/8/layout/process4"/>
    <dgm:cxn modelId="{193E21B3-3D8C-4058-9E59-C3B432FB267E}" type="presOf" srcId="{B9BD8D71-8BF9-4747-9601-F861398D7B78}" destId="{01E7DCE4-7409-46E4-8205-597F9CC81830}" srcOrd="0" destOrd="0" presId="urn:microsoft.com/office/officeart/2005/8/layout/process4"/>
    <dgm:cxn modelId="{C4828F21-FE56-4EB0-87A6-31C46CD3BF10}" srcId="{AFE3E24C-9E52-4FE4-9E98-0B0C6DF329C5}" destId="{613C84E0-BA40-449E-B6A3-1ECC7A2FEF69}" srcOrd="0" destOrd="0" parTransId="{6C878B5A-E62B-4970-A04B-1AA112D26B71}" sibTransId="{9AA4730E-3C67-4ADB-A50C-EBC6B74A05DA}"/>
    <dgm:cxn modelId="{3ECBA126-8CAC-432D-99BC-45B9DB317516}" type="presOf" srcId="{AFE3E24C-9E52-4FE4-9E98-0B0C6DF329C5}" destId="{11B557C9-7E23-4B24-B922-95607AF677A1}" srcOrd="0" destOrd="0" presId="urn:microsoft.com/office/officeart/2005/8/layout/process4"/>
    <dgm:cxn modelId="{DA1A1801-EFCC-4012-8941-1C3B57F30393}" type="presOf" srcId="{51D3DFFE-222F-4578-9F7A-3E4EC8CAE8C9}" destId="{2F700CCA-D8F1-4B1B-8B95-0CC7097C25FC}" srcOrd="0" destOrd="0" presId="urn:microsoft.com/office/officeart/2005/8/layout/process4"/>
    <dgm:cxn modelId="{B7CE5647-3C01-4D8A-BB14-5EC70B0467CE}" srcId="{941CF41F-7E9B-434E-82FE-A88153B9701B}" destId="{AFE3E24C-9E52-4FE4-9E98-0B0C6DF329C5}" srcOrd="2" destOrd="0" parTransId="{FE50422F-3EE4-491E-9068-1E72DB8DBD14}" sibTransId="{E37C8DED-A4F5-40C7-94AD-DA4B647E0F68}"/>
    <dgm:cxn modelId="{C1299780-DF16-4215-9A77-C7A364A00474}" srcId="{E86CA06C-0C63-4911-A3BA-F3E0A557842D}" destId="{4A14D0BC-0072-4D7F-8DA1-1CE93D50C513}" srcOrd="1" destOrd="0" parTransId="{CE9B97BF-EC22-4BDE-860E-4059D214D9A3}" sibTransId="{CD533D4D-66EF-483D-8636-4194ED9DFFD2}"/>
    <dgm:cxn modelId="{132EAA31-9121-47B0-BCE7-AC9B2C23BDA3}" srcId="{941CF41F-7E9B-434E-82FE-A88153B9701B}" destId="{E86CA06C-0C63-4911-A3BA-F3E0A557842D}" srcOrd="1" destOrd="0" parTransId="{E9232E5D-B797-426F-AB14-3B1A9C385C82}" sibTransId="{D134F659-0715-4B84-BF97-7615AC60F286}"/>
    <dgm:cxn modelId="{E5BC99E3-861E-46BB-903D-4E5B76D95DF5}" type="presParOf" srcId="{F526EC39-6EA0-4D2E-A321-7DD3FBAAF3AF}" destId="{64ACD9D5-068A-4ED3-A16A-9F054EB391EA}" srcOrd="0" destOrd="0" presId="urn:microsoft.com/office/officeart/2005/8/layout/process4"/>
    <dgm:cxn modelId="{9494D781-46C4-443F-B648-7846860FD265}" type="presParOf" srcId="{64ACD9D5-068A-4ED3-A16A-9F054EB391EA}" destId="{11B557C9-7E23-4B24-B922-95607AF677A1}" srcOrd="0" destOrd="0" presId="urn:microsoft.com/office/officeart/2005/8/layout/process4"/>
    <dgm:cxn modelId="{58D7493F-AD7A-46A9-9A53-3BD615D46B73}" type="presParOf" srcId="{64ACD9D5-068A-4ED3-A16A-9F054EB391EA}" destId="{B152D8BF-F36C-4BF2-84B3-6383D58A2FAD}" srcOrd="1" destOrd="0" presId="urn:microsoft.com/office/officeart/2005/8/layout/process4"/>
    <dgm:cxn modelId="{3AB59EE6-5DFE-4E05-95B6-FFC2A0C3A7B0}" type="presParOf" srcId="{64ACD9D5-068A-4ED3-A16A-9F054EB391EA}" destId="{15EF2055-962A-4507-BBD5-3B534706A84F}" srcOrd="2" destOrd="0" presId="urn:microsoft.com/office/officeart/2005/8/layout/process4"/>
    <dgm:cxn modelId="{D2EDAA4D-4CBC-4D28-8571-0BBCE9DC48D3}" type="presParOf" srcId="{15EF2055-962A-4507-BBD5-3B534706A84F}" destId="{4C2C7BE4-2F69-4E9C-98AF-B58AC25B66AC}" srcOrd="0" destOrd="0" presId="urn:microsoft.com/office/officeart/2005/8/layout/process4"/>
    <dgm:cxn modelId="{CED495B8-D5A1-416C-ACF2-5BE615304CE7}" type="presParOf" srcId="{F526EC39-6EA0-4D2E-A321-7DD3FBAAF3AF}" destId="{4A361FAB-E040-4126-9B3C-862510C5ED20}" srcOrd="1" destOrd="0" presId="urn:microsoft.com/office/officeart/2005/8/layout/process4"/>
    <dgm:cxn modelId="{6D3AA352-9494-4864-8CFB-564B79F45FBC}" type="presParOf" srcId="{F526EC39-6EA0-4D2E-A321-7DD3FBAAF3AF}" destId="{5DAE11E4-0273-42A6-AFCB-8BE2B16D4FCF}" srcOrd="2" destOrd="0" presId="urn:microsoft.com/office/officeart/2005/8/layout/process4"/>
    <dgm:cxn modelId="{830D5D84-FEC7-4534-B90B-62EC6D13D17D}" type="presParOf" srcId="{5DAE11E4-0273-42A6-AFCB-8BE2B16D4FCF}" destId="{6A4DD6E3-CC81-46B2-9005-C087E3AA2E0A}" srcOrd="0" destOrd="0" presId="urn:microsoft.com/office/officeart/2005/8/layout/process4"/>
    <dgm:cxn modelId="{C17BE731-C288-4AE6-9940-3C2D3E2E439E}" type="presParOf" srcId="{5DAE11E4-0273-42A6-AFCB-8BE2B16D4FCF}" destId="{4AE8D0B5-6CB6-48F2-B8AE-192BDA4DA5B4}" srcOrd="1" destOrd="0" presId="urn:microsoft.com/office/officeart/2005/8/layout/process4"/>
    <dgm:cxn modelId="{DF88CEA4-AF3B-48CF-A09B-7105969B6D8D}" type="presParOf" srcId="{5DAE11E4-0273-42A6-AFCB-8BE2B16D4FCF}" destId="{FA89E581-3D22-429E-8C0B-574AF0DEA484}" srcOrd="2" destOrd="0" presId="urn:microsoft.com/office/officeart/2005/8/layout/process4"/>
    <dgm:cxn modelId="{F8A80835-4572-43F7-B6AF-A84178D86A4C}" type="presParOf" srcId="{FA89E581-3D22-429E-8C0B-574AF0DEA484}" destId="{844F53E2-5DFA-4A99-9E42-868E71E582BC}" srcOrd="0" destOrd="0" presId="urn:microsoft.com/office/officeart/2005/8/layout/process4"/>
    <dgm:cxn modelId="{ABCA26A2-4C07-419A-9448-665D0562BFA4}" type="presParOf" srcId="{FA89E581-3D22-429E-8C0B-574AF0DEA484}" destId="{B3E4E5FB-8A75-41F9-A215-355C2CFEF388}" srcOrd="1" destOrd="0" presId="urn:microsoft.com/office/officeart/2005/8/layout/process4"/>
    <dgm:cxn modelId="{0A694F73-C45F-4D8E-94A5-71DACFC0297B}" type="presParOf" srcId="{F526EC39-6EA0-4D2E-A321-7DD3FBAAF3AF}" destId="{F010E972-FD10-4E43-99F5-8030A11BFEE1}" srcOrd="3" destOrd="0" presId="urn:microsoft.com/office/officeart/2005/8/layout/process4"/>
    <dgm:cxn modelId="{2DEF4EBC-5451-4137-97C8-1006B26583D5}" type="presParOf" srcId="{F526EC39-6EA0-4D2E-A321-7DD3FBAAF3AF}" destId="{1D764BA3-2F8A-4121-B240-8B8FB23CE72D}" srcOrd="4" destOrd="0" presId="urn:microsoft.com/office/officeart/2005/8/layout/process4"/>
    <dgm:cxn modelId="{989B0831-E165-4B97-827F-AD68E1047144}" type="presParOf" srcId="{1D764BA3-2F8A-4121-B240-8B8FB23CE72D}" destId="{2F700CCA-D8F1-4B1B-8B95-0CC7097C25FC}" srcOrd="0" destOrd="0" presId="urn:microsoft.com/office/officeart/2005/8/layout/process4"/>
    <dgm:cxn modelId="{7C2EB659-B7E9-4655-85AC-4B9A78FF60F4}" type="presParOf" srcId="{1D764BA3-2F8A-4121-B240-8B8FB23CE72D}" destId="{41BA4313-38EE-4920-82B3-8C9C0F16423D}" srcOrd="1" destOrd="0" presId="urn:microsoft.com/office/officeart/2005/8/layout/process4"/>
    <dgm:cxn modelId="{0F34C330-DDE4-47B5-8177-A99845CE2512}" type="presParOf" srcId="{1D764BA3-2F8A-4121-B240-8B8FB23CE72D}" destId="{14854B4D-1AC6-4157-83E1-E0E72090E5B7}" srcOrd="2" destOrd="0" presId="urn:microsoft.com/office/officeart/2005/8/layout/process4"/>
    <dgm:cxn modelId="{B5D3F54B-46C7-4C61-9409-C1F723472E81}" type="presParOf" srcId="{14854B4D-1AC6-4157-83E1-E0E72090E5B7}" destId="{856B94FD-1DA0-4547-AB08-D339B7B77002}" srcOrd="0" destOrd="0" presId="urn:microsoft.com/office/officeart/2005/8/layout/process4"/>
    <dgm:cxn modelId="{1BC2493C-F4C2-4343-A31A-F95748012A4C}" type="presParOf" srcId="{14854B4D-1AC6-4157-83E1-E0E72090E5B7}" destId="{88175CBC-7A85-4902-ABC8-24077092D29D}" srcOrd="1" destOrd="0" presId="urn:microsoft.com/office/officeart/2005/8/layout/process4"/>
    <dgm:cxn modelId="{5AC8F8F9-4B4B-4D7A-9543-3DDD3FCF4A2A}" type="presParOf" srcId="{14854B4D-1AC6-4157-83E1-E0E72090E5B7}" destId="{01E7DCE4-7409-46E4-8205-597F9CC8183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ПОКОРМИТЕ ПТИЦ ЗИМОЙ!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 descr="pticy_zimoy_foto_26.jpg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2000239"/>
            <a:ext cx="5143500" cy="3509973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11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ticy_zimoy_foto_21.jp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26" y="0"/>
            <a:ext cx="9149252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проект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711"/>
            <a:ext cx="9144000" cy="688871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y_zimoy_foto_19.jp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422"/>
            <a:ext cx="7344816" cy="678715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y_zimoy_foto_20.jp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7" y="428604"/>
            <a:ext cx="678661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по экологическому воспитанию детей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«Покормите птиц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зимой»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второй младшей группе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10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0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643966" cy="328612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b="0" dirty="0" smtClean="0">
                <a:solidFill>
                  <a:srgbClr val="002060"/>
                </a:solidFill>
              </a:rPr>
              <a:t/>
            </a:r>
            <a:br>
              <a:rPr lang="ru-RU" b="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Рисунок 4" descr="i.jpegпроект3.jpe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08" y="285728"/>
            <a:ext cx="4572032" cy="3214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71876"/>
            <a:ext cx="8715436" cy="31432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Воспитательное значение природы трудно переоценить.</a:t>
            </a:r>
            <a:br>
              <a:rPr lang="ru-RU" sz="2400" b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Общаясь с птицами. Животными, растениями человек становится чище, добрее, мягче В нем пробуждаются самые лучшие человеческие качества. Став взрослыми, мы часто вспоминаем детство. Многое, конечно, забывается, но то, что связано с природой, навсегда остается в памяти. Разве можно забыть то чудное ощущение, когда мы подкармливаем зимующих птиц, когда попадем в сказочный зимний лес!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1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Конкурс «Самая оригинальная кормушка»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40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403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8" name="Содержимое 7" descr="DSC0403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402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Содержимое 5" descr="DSC0403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  <p:transition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405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Содержимое 5" descr="DSC0405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Закрепить представления дошкольников о зимующих птицах, их образе жизни, о связи с окружающей средой, роли человека в жизни птиц. Прививать любовь к природе и воспитывать бережное отношение к ней.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«Птичьей столовой»</a:t>
            </a:r>
            <a:endParaRPr lang="ru-RU" dirty="0"/>
          </a:p>
        </p:txBody>
      </p:sp>
      <p:pic>
        <p:nvPicPr>
          <p:cNvPr id="6" name="Содержимое 5" descr="DSC0405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5" name="Содержимое 4" descr="DSC0406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0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0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0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115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Изображение 114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pull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Изображение 11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04"/>
            <a:ext cx="9087345" cy="6894004"/>
          </a:xfrm>
        </p:spPr>
      </p:pic>
    </p:spTree>
  </p:cSld>
  <p:clrMapOvr>
    <a:masterClrMapping/>
  </p:clrMapOvr>
  <p:transition>
    <p:pull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Изображение 115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Изображение 116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pull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116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Изображение 114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pull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3686172" cy="650085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Покормите птиц зимой!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Пусть со всех концов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К вам слетятся, как домой,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Стайки на крыльцо.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Небогаты их корма.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Горсть зерна нужна,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Горсть одна — и не страшна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Будет им зима.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Сколько гибнет их — не счесть,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Видеть тяжело.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А ведь в нашем сердце есть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И для птиц тепло.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Разве можно забывать: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Улететь могли,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А остались зимовать  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Заодно с людьми.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Приучите птиц в мороз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К своему окну,  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Чтоб без песен не пришлось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 Нам встречать весну!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А.Яшин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i.jpegпроект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357166"/>
            <a:ext cx="5500726" cy="6143668"/>
          </a:xfrm>
        </p:spPr>
      </p:pic>
    </p:spTree>
  </p:cSld>
  <p:clrMapOvr>
    <a:masterClrMapping/>
  </p:clrMapOvr>
  <p:transition>
    <p:pull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СПАСИБО ЗА ВНИМАНИЕ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Изображение 10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500174"/>
            <a:ext cx="8229600" cy="5072098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5100" b="1" i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6000" b="1" i="1" dirty="0" smtClean="0">
                <a:solidFill>
                  <a:srgbClr val="002060"/>
                </a:solidFill>
              </a:rPr>
              <a:t>Воспитывать заботливое отношение к птицам, желание помогать в трудных зимних условиях  </a:t>
            </a:r>
          </a:p>
          <a:p>
            <a:pPr lvl="0">
              <a:buFont typeface="Wingdings" pitchFamily="2" charset="2"/>
              <a:buChar char="v"/>
            </a:pPr>
            <a:r>
              <a:rPr lang="ru-RU" sz="6000" b="1" i="1" dirty="0" smtClean="0">
                <a:solidFill>
                  <a:srgbClr val="002060"/>
                </a:solidFill>
              </a:rPr>
              <a:t>Обобщить знания детей, полученные при наблюдении за повадками птиц  </a:t>
            </a:r>
          </a:p>
          <a:p>
            <a:pPr lvl="0">
              <a:buFont typeface="Wingdings" pitchFamily="2" charset="2"/>
              <a:buChar char="v"/>
            </a:pPr>
            <a:r>
              <a:rPr lang="ru-RU" sz="6000" b="1" i="1" dirty="0" smtClean="0">
                <a:solidFill>
                  <a:srgbClr val="002060"/>
                </a:solidFill>
              </a:rPr>
              <a:t>Вызвать желание помочь нашим крылатым друзьям в трудное для них время.</a:t>
            </a:r>
          </a:p>
          <a:p>
            <a:pPr lvl="0">
              <a:buFont typeface="Wingdings" pitchFamily="2" charset="2"/>
              <a:buChar char="v"/>
            </a:pPr>
            <a:r>
              <a:rPr lang="ru-RU" sz="6000" b="1" i="1" dirty="0" smtClean="0">
                <a:solidFill>
                  <a:srgbClr val="002060"/>
                </a:solidFill>
              </a:rPr>
              <a:t>Научить детей правильно их подкармливать </a:t>
            </a:r>
          </a:p>
          <a:p>
            <a:pPr>
              <a:buFont typeface="Wingdings" pitchFamily="2" charset="2"/>
              <a:buChar char="v"/>
            </a:pPr>
            <a:r>
              <a:rPr lang="ru-RU" sz="6000" b="1" i="1" dirty="0" smtClean="0">
                <a:solidFill>
                  <a:srgbClr val="002060"/>
                </a:solidFill>
              </a:rPr>
              <a:t> Развивать полноту зрительного, тактильного и слухового восприятия;</a:t>
            </a:r>
          </a:p>
          <a:p>
            <a:pPr>
              <a:buFont typeface="Wingdings" pitchFamily="2" charset="2"/>
              <a:buChar char="v"/>
            </a:pPr>
            <a:r>
              <a:rPr lang="ru-RU" sz="6000" b="1" i="1" dirty="0" smtClean="0">
                <a:solidFill>
                  <a:srgbClr val="002060"/>
                </a:solidFill>
              </a:rPr>
              <a:t> Развивать общую и мелкую моторику рук, совершенствовать двигательную активность;</a:t>
            </a:r>
          </a:p>
          <a:p>
            <a:pPr lvl="0">
              <a:buFont typeface="Wingdings" pitchFamily="2" charset="2"/>
              <a:buChar char="v"/>
            </a:pPr>
            <a:endParaRPr lang="ru-RU" sz="5100" b="1" i="1" dirty="0" smtClean="0">
              <a:solidFill>
                <a:srgbClr val="002060"/>
              </a:solidFill>
            </a:endParaRPr>
          </a:p>
          <a:p>
            <a:r>
              <a:rPr lang="ru-RU" sz="5100" b="1" i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Актуальность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Задача взрослых - воспитывать интерес у детей к нашим соседям по планете- птицам, желание узнавать новые факты их жизни, заботиться о них, радоваться от сознания того, что делясь крохами, можно спасти птиц зимой от гибели. Дать детям элементарные знания о том, чем кормить птиц зимой.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Образовательные области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Познание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Коммуникация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Чтение художественной литературы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Художественное творчество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Музыка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Труд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Социализация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Физическая культура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Ожидаемые результаты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• Создание необходимых условий в ДОУ по формированию у дошкольников целостного представления о жизни зимующих птиц.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• Заинтересовать детей совместно с родителями в заботе о птицах, желание помогать им в зимний период (изготовление кормушек, подкормка птиц зимой) 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• Развитие у детей любознательности, творческих способностей, познавательной активности, коммуникативных навыков.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 • Активное участие родителей в реализации проекта.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223</Words>
  <Application>Microsoft Office PowerPoint</Application>
  <PresentationFormat>Экран (4:3)</PresentationFormat>
  <Paragraphs>67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ПОКОРМИТЕ ПТИЦ ЗИМОЙ! </vt:lpstr>
      <vt:lpstr>Презентация PowerPoint</vt:lpstr>
      <vt:lpstr> </vt:lpstr>
      <vt:lpstr>Цель проекта</vt:lpstr>
      <vt:lpstr>Задачи проекта</vt:lpstr>
      <vt:lpstr>Актуальность проекта</vt:lpstr>
      <vt:lpstr>Образовательные области. </vt:lpstr>
      <vt:lpstr>Ожидаемые результаты реализации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«Самая оригинальная кормушка»</vt:lpstr>
      <vt:lpstr>Презентация PowerPoint</vt:lpstr>
      <vt:lpstr>Презентация PowerPoint</vt:lpstr>
      <vt:lpstr>Презентация PowerPoint</vt:lpstr>
      <vt:lpstr>Открытие «Птичьей столовой»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ПТИЦ! </dc:title>
  <cp:lastModifiedBy>HP</cp:lastModifiedBy>
  <cp:revision>51</cp:revision>
  <dcterms:modified xsi:type="dcterms:W3CDTF">2015-04-05T02:34:53Z</dcterms:modified>
</cp:coreProperties>
</file>