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FA18E7-D661-4EED-A251-314BFA16B8F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1AF0A9-0B37-4B34-92CF-7AAF4CC2D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42886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«Человек ,</a:t>
            </a:r>
          </a:p>
          <a:p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		 на которого держу равнение!»</a:t>
            </a:r>
            <a:endParaRPr lang="ru-RU" sz="3200" b="1" i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0004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общеобразовательное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школа-интернат №49 Петродворцового района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Санкт-Петербурга «Школа здоровья»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500063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Юденков</a:t>
            </a:r>
            <a:r>
              <a:rPr lang="ru-RU" dirty="0" smtClean="0"/>
              <a:t> Андрей Максимович</a:t>
            </a:r>
          </a:p>
          <a:p>
            <a:pPr algn="ctr"/>
            <a:r>
              <a:rPr lang="ru-RU" dirty="0" smtClean="0"/>
              <a:t>10 лет</a:t>
            </a:r>
          </a:p>
          <a:p>
            <a:pPr algn="ctr"/>
            <a:r>
              <a:rPr lang="ru-RU" dirty="0" smtClean="0"/>
              <a:t>п.Стрельна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4282" y="714356"/>
            <a:ext cx="8358214" cy="1214446"/>
          </a:xfrm>
        </p:spPr>
        <p:txBody>
          <a:bodyPr anchor="ctr">
            <a:noAutofit/>
          </a:bodyPr>
          <a:lstStyle/>
          <a:p>
            <a:pPr indent="449263" algn="ctr" fontAlgn="base"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Егоров Петр Егорович</a:t>
            </a:r>
            <a:b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12.07.1925 г. - 04.06.1982г.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cs typeface="Arial" pitchFamily="34" charset="0"/>
              </a:rPr>
              <a:t/>
            </a:r>
            <a:br>
              <a:rPr lang="ru-RU" sz="2800" b="1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cs typeface="Arial" pitchFamily="34" charset="0"/>
              </a:rPr>
            </a:b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C:\Users\user\Documents\медали за отвагу - 0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t="5821"/>
          <a:stretch>
            <a:fillRect/>
          </a:stretch>
        </p:blipFill>
        <p:spPr bwMode="auto">
          <a:xfrm>
            <a:off x="2714612" y="1714488"/>
            <a:ext cx="3570288" cy="457200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929066"/>
            <a:ext cx="2257364" cy="26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Андрей">
            <a:hlinkClick r:id="" action="ppaction://media"/>
          </p:cNvPr>
          <p:cNvPicPr>
            <a:picLocks noRot="1" noChangeAspect="1"/>
          </p:cNvPicPr>
          <p:nvPr>
            <a:wavAudioFile r:embed="rId1" name="Андрей"/>
          </p:nvPr>
        </p:nvPicPr>
        <p:blipFill>
          <a:blip r:embed="rId5"/>
          <a:stretch>
            <a:fillRect/>
          </a:stretch>
        </p:blipFill>
        <p:spPr>
          <a:xfrm>
            <a:off x="928662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38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71480"/>
            <a:ext cx="8229600" cy="4857784"/>
          </a:xfrm>
        </p:spPr>
        <p:txBody>
          <a:bodyPr/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Мой прадед Пётр Егорович Егоров родился в семье   крестьянина в деревне Почеп Новгородской области. В 1941 году он закончил 7 классов, затем пошел работать. В мае 1942г. вступил добровольцем в истребительный батальон в городе Валдай, закончил курсы младших командиров. В 1943 г. был призван в ряды Советской армии. В 1944г. Принимал участие в боях при снятии блокады с г. Ленинграда. В этих боях мой прадед был ранен.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    После окончания войны прадед остался служить в армии, работал с секретарем партийной организации.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  В 1950г. Он командованием батальона был направлен на курсы Политработников в военное училище им. Энгельса в город Ленинград. После окончания училища ему было присвоено звание «лейтенант». Прадед служил на Дальнем Востоке политработником.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i="1" dirty="0" smtClean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857628"/>
            <a:ext cx="2257364" cy="26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медали за отвагу - 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3"/>
            <a:ext cx="5357850" cy="4201411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086191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У моего прадеда есть награды:  «За победу над Германией», «За боевые заслуги», «За отвагу».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  Я очень горжусь своим прадедом, ведь он освобождал город, в котором сейчас живет наша семья.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2354" y="3955841"/>
            <a:ext cx="2257364" cy="26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1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204</Words>
  <Application>Microsoft Office PowerPoint</Application>
  <PresentationFormat>Экран (4:3)</PresentationFormat>
  <Paragraphs>16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Слайд 1</vt:lpstr>
      <vt:lpstr>Егоров Петр Егорович 12.07.1925 г. - 04.06.1982г.  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18</cp:revision>
  <dcterms:created xsi:type="dcterms:W3CDTF">2015-03-16T16:37:31Z</dcterms:created>
  <dcterms:modified xsi:type="dcterms:W3CDTF">2015-03-24T12:10:02Z</dcterms:modified>
</cp:coreProperties>
</file>