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9B93E5-38B3-49A1-A607-55F1A21194CC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4AF36D-7200-42B2-9328-0AA4E4EA8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12" Type="http://schemas.openxmlformats.org/officeDocument/2006/relationships/image" Target="../media/image45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11" Type="http://schemas.openxmlformats.org/officeDocument/2006/relationships/image" Target="../media/image44.jpeg"/><Relationship Id="rId5" Type="http://schemas.openxmlformats.org/officeDocument/2006/relationships/image" Target="../media/image38.jpeg"/><Relationship Id="rId10" Type="http://schemas.openxmlformats.org/officeDocument/2006/relationships/image" Target="../media/image43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184764" cy="3286148"/>
          </a:xfrm>
        </p:spPr>
        <p:txBody>
          <a:bodyPr/>
          <a:lstStyle/>
          <a:p>
            <a:r>
              <a:rPr lang="ru-RU" dirty="0" smtClean="0"/>
              <a:t>Содружество </a:t>
            </a:r>
            <a:r>
              <a:rPr lang="ru-RU" dirty="0" smtClean="0"/>
              <a:t>искусств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656751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Шедевры художника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Кавайная Няка\Desktop\wi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071810"/>
            <a:ext cx="2071702" cy="1285884"/>
          </a:xfrm>
          <a:prstGeom prst="rect">
            <a:avLst/>
          </a:prstGeom>
          <a:noFill/>
        </p:spPr>
      </p:pic>
      <p:pic>
        <p:nvPicPr>
          <p:cNvPr id="3075" name="Picture 3" descr="C:\Users\Кавайная Няка\Desktop\b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071942"/>
            <a:ext cx="2000264" cy="1214446"/>
          </a:xfrm>
          <a:prstGeom prst="rect">
            <a:avLst/>
          </a:prstGeom>
          <a:noFill/>
        </p:spPr>
      </p:pic>
      <p:pic>
        <p:nvPicPr>
          <p:cNvPr id="3076" name="Picture 4" descr="C:\Users\Кавайная Няка\Desktop\golden-autum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1000108"/>
            <a:ext cx="1928826" cy="1262064"/>
          </a:xfrm>
          <a:prstGeom prst="rect">
            <a:avLst/>
          </a:prstGeom>
          <a:noFill/>
        </p:spPr>
      </p:pic>
      <p:pic>
        <p:nvPicPr>
          <p:cNvPr id="3077" name="Picture 5" descr="C:\Users\Кавайная Няка\Desktop\m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2214554"/>
            <a:ext cx="2000264" cy="1323975"/>
          </a:xfrm>
          <a:prstGeom prst="rect">
            <a:avLst/>
          </a:prstGeom>
          <a:noFill/>
        </p:spPr>
      </p:pic>
      <p:pic>
        <p:nvPicPr>
          <p:cNvPr id="3079" name="Picture 7" descr="C:\Users\Кавайная Няка\Desktop\golden-pl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143512"/>
            <a:ext cx="2071702" cy="1214446"/>
          </a:xfrm>
          <a:prstGeom prst="rect">
            <a:avLst/>
          </a:prstGeom>
          <a:noFill/>
        </p:spPr>
      </p:pic>
      <p:pic>
        <p:nvPicPr>
          <p:cNvPr id="3080" name="Picture 8" descr="C:\Users\Кавайная Няка\Desktop\lunnaya-dorog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1071546"/>
            <a:ext cx="1619250" cy="2571768"/>
          </a:xfrm>
          <a:prstGeom prst="rect">
            <a:avLst/>
          </a:prstGeom>
          <a:noFill/>
        </p:spPr>
      </p:pic>
      <p:pic>
        <p:nvPicPr>
          <p:cNvPr id="3081" name="Picture 9" descr="C:\Users\Кавайная Няка\Desktop\birch-groov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1071546"/>
            <a:ext cx="2000264" cy="1357322"/>
          </a:xfrm>
          <a:prstGeom prst="rect">
            <a:avLst/>
          </a:prstGeom>
          <a:noFill/>
        </p:spPr>
      </p:pic>
      <p:pic>
        <p:nvPicPr>
          <p:cNvPr id="3083" name="Picture 11" descr="C:\Users\Кавайная Няка\Desktop\high-wate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3929066"/>
            <a:ext cx="1619250" cy="2571768"/>
          </a:xfrm>
          <a:prstGeom prst="rect">
            <a:avLst/>
          </a:prstGeom>
          <a:noFill/>
        </p:spPr>
      </p:pic>
      <p:pic>
        <p:nvPicPr>
          <p:cNvPr id="3084" name="Picture 12" descr="C:\Users\Кавайная Няка\Desktop\levitan-u-omut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6" y="3857628"/>
            <a:ext cx="2071702" cy="1214446"/>
          </a:xfrm>
          <a:prstGeom prst="rect">
            <a:avLst/>
          </a:prstGeom>
          <a:noFill/>
        </p:spPr>
      </p:pic>
      <p:pic>
        <p:nvPicPr>
          <p:cNvPr id="3085" name="Picture 13" descr="C:\Users\Кавайная Няка\Desktop\deep-fall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14942" y="1928802"/>
            <a:ext cx="1895492" cy="1239835"/>
          </a:xfrm>
          <a:prstGeom prst="rect">
            <a:avLst/>
          </a:prstGeom>
          <a:noFill/>
        </p:spPr>
      </p:pic>
      <p:pic>
        <p:nvPicPr>
          <p:cNvPr id="3086" name="Picture 14" descr="C:\Users\Кавайная Няка\Desktop\vechernyi-zvo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16" y="5214950"/>
            <a:ext cx="195102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К. Паустовский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68" y="1000108"/>
            <a:ext cx="3971932" cy="4791092"/>
          </a:xfrm>
        </p:spPr>
        <p:txBody>
          <a:bodyPr>
            <a:normAutofit fontScale="25000" lnSpcReduction="20000"/>
          </a:bodyPr>
          <a:lstStyle/>
          <a:p>
            <a:r>
              <a:rPr lang="ru-RU" sz="4300" dirty="0"/>
              <a:t>Родился 19 мая (31 н.с.) в Москве в Гранатном переулке, в семье железнодорожного статистика, но, несмотря на профессию, неисправимого мечтателя. В семье любили театр, много пели, играли на рояле.</a:t>
            </a:r>
          </a:p>
          <a:p>
            <a:r>
              <a:rPr lang="ru-RU" sz="4300" dirty="0"/>
              <a:t>Учился в Киеве в классической гимназии, где были хорошие учителя русской словесности, истории, психологии. Много читал, писал стихи. После развода родителей должен был сам зарабатывать себе на жизнь и ученье, перебивался репетиторством. В 1912 закончил гимназию и поступил на </a:t>
            </a:r>
            <a:r>
              <a:rPr lang="ru-RU" sz="4300" dirty="0" err="1"/>
              <a:t>естественно-исторический</a:t>
            </a:r>
            <a:r>
              <a:rPr lang="ru-RU" sz="4300" dirty="0"/>
              <a:t> факультет Киевского университета. Через два года перевелся в Московский на юридический факультет.</a:t>
            </a:r>
          </a:p>
          <a:p>
            <a:r>
              <a:rPr lang="ru-RU" sz="4300" dirty="0"/>
              <a:t>Началась первая мировая война, но его как младшего сына в семье (по тогдашним законам) в армию не взяли. Еще в последнем классе гимназии, напечатав свой первый рассказ, Паустовский решает стать писателем, но считает, что для этого надо "уйти в жизнь", чтобы "все знать, все почувствовать и все понять" - "без этого жизненного опыта пути к писательству не было". Поступает вожатым на московский трамвай, затем санитаром на тыловой санитарный поезд. Тогда он узнал и навсегда полюбил среднюю полосу России, ее города.</a:t>
            </a:r>
          </a:p>
          <a:p>
            <a:r>
              <a:rPr lang="ru-RU" sz="4300" dirty="0"/>
              <a:t>Паустовский работал на металлургическом Брянском заводе, на котельном заводе в Таганроге и даже в рыбачьей артели на Азовском море. В свободное время начал писать свою первую повесть "Романтики", которая вышла в свет только в 1930-х в Москве. После начала Февральской революции уехал в Москву, стал работать репортером в газетах, оказавшись свидетелем всех событий в Москве в дни Октябрьской революции.</a:t>
            </a:r>
          </a:p>
          <a:p>
            <a:endParaRPr lang="ru-RU" dirty="0"/>
          </a:p>
        </p:txBody>
      </p:sp>
      <p:pic>
        <p:nvPicPr>
          <p:cNvPr id="1026" name="Picture 2" descr="C:\Users\Кавайная Няк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300039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42844" y="714356"/>
            <a:ext cx="3322669" cy="5411807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/>
              <a:t>После революции много ездил по стране, бывал в Киеве, служил в Красной Армии, сражаясь "со всякими отпетыми атаманами", уехал в Одессу, где работал в газете "Моряк". Здесь попал в среду молодых писателей, среди которых были Катаев, Ильф, Бабель, Багрицкий и др. Вскоре им снова овладела "муза дальних странствий": живет в Сухуми, Тбилиси, Ереване, пока наконец не возвращается в Москву. Несколько лет работает редактором РОСТА и начинает печататься. Первой книгой был сборник рассказов "Встречные корабли", затем повесть "Кара-Бугаз". После выхода в свет этой повести навсегда оставляет службу, и писательство становится его единственной любимой работой.</a:t>
            </a:r>
          </a:p>
          <a:p>
            <a:r>
              <a:rPr lang="ru-RU" sz="1500" dirty="0"/>
              <a:t>Во время Великой Отечественной войны был военным корреспондентом и тоже изъездил много мест. После войны впервые был на Западе: Чехословакия, Италия, Турция, Греция, Швеция и т.д. Встреча с Парижем была для него особенно дорогой и близкой.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7086600" cy="54340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Кавайная Няка\Desktop\i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28604"/>
            <a:ext cx="2428892" cy="2143140"/>
          </a:xfrm>
          <a:prstGeom prst="rect">
            <a:avLst/>
          </a:prstGeom>
          <a:noFill/>
        </p:spPr>
      </p:pic>
      <p:pic>
        <p:nvPicPr>
          <p:cNvPr id="2051" name="Picture 3" descr="C:\Users\Кавайная Няка\Desktop\i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714488"/>
            <a:ext cx="2000264" cy="2357454"/>
          </a:xfrm>
          <a:prstGeom prst="rect">
            <a:avLst/>
          </a:prstGeom>
          <a:noFill/>
        </p:spPr>
      </p:pic>
      <p:pic>
        <p:nvPicPr>
          <p:cNvPr id="2052" name="Picture 4" descr="C:\Users\Кавайная Няка\Desktop\i (1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143380"/>
            <a:ext cx="2928958" cy="1866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Паустовский </a:t>
            </a:r>
            <a:r>
              <a:rPr lang="ru-RU" sz="1600" dirty="0"/>
              <a:t>открывает для себя заповедную землю - Мещеру, которой обязан многими своими рассказами. Он по-прежнему много ездит, и каждая поездка </a:t>
            </a:r>
            <a:r>
              <a:rPr lang="ru-RU" sz="1600" dirty="0" smtClean="0"/>
              <a:t>-  </a:t>
            </a:r>
            <a:br>
              <a:rPr lang="ru-RU" sz="1600" dirty="0" smtClean="0"/>
            </a:br>
            <a:r>
              <a:rPr lang="ru-RU" sz="1600" dirty="0" smtClean="0"/>
              <a:t>это </a:t>
            </a:r>
            <a:r>
              <a:rPr lang="ru-RU" sz="1600" dirty="0"/>
              <a:t>книга. За годы своей писательской жизни он объездил весь Советский Союз.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Кавайная Няка\Desktop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636"/>
            <a:ext cx="2763831" cy="1720345"/>
          </a:xfrm>
          <a:prstGeom prst="rect">
            <a:avLst/>
          </a:prstGeom>
          <a:noFill/>
        </p:spPr>
      </p:pic>
      <p:pic>
        <p:nvPicPr>
          <p:cNvPr id="3077" name="Picture 5" descr="C:\Users\Кавайная Няка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071810"/>
            <a:ext cx="2786082" cy="1767731"/>
          </a:xfrm>
          <a:prstGeom prst="rect">
            <a:avLst/>
          </a:prstGeom>
          <a:noFill/>
        </p:spPr>
      </p:pic>
      <p:pic>
        <p:nvPicPr>
          <p:cNvPr id="3079" name="Picture 7" descr="C:\Users\Кавайная Няка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143248"/>
            <a:ext cx="2741607" cy="1714512"/>
          </a:xfrm>
          <a:prstGeom prst="rect">
            <a:avLst/>
          </a:prstGeom>
          <a:noFill/>
        </p:spPr>
      </p:pic>
      <p:pic>
        <p:nvPicPr>
          <p:cNvPr id="3082" name="Picture 10" descr="C:\Users\Кавайная Няка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5072074"/>
            <a:ext cx="2643206" cy="1643098"/>
          </a:xfrm>
          <a:prstGeom prst="rect">
            <a:avLst/>
          </a:prstGeom>
          <a:noFill/>
        </p:spPr>
      </p:pic>
      <p:pic>
        <p:nvPicPr>
          <p:cNvPr id="3083" name="Picture 11" descr="C:\Users\Кавайная Няка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1285860"/>
            <a:ext cx="2857520" cy="1643074"/>
          </a:xfrm>
          <a:prstGeom prst="rect">
            <a:avLst/>
          </a:prstGeom>
          <a:noFill/>
        </p:spPr>
      </p:pic>
      <p:pic>
        <p:nvPicPr>
          <p:cNvPr id="3084" name="Picture 12" descr="C:\Users\Кавайная Няка\Desktop\i (1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1285860"/>
            <a:ext cx="2857520" cy="1643074"/>
          </a:xfrm>
          <a:prstGeom prst="rect">
            <a:avLst/>
          </a:prstGeom>
          <a:noFill/>
        </p:spPr>
      </p:pic>
      <p:pic>
        <p:nvPicPr>
          <p:cNvPr id="3085" name="Picture 13" descr="C:\Users\Кавайная Няка\Desktop\i (10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3071810"/>
            <a:ext cx="271464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Любимый уголок, где хорошо работалось – это Таруса. Здесь и был похоронен К. Паустовский.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Кавайная Няк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2936868" cy="2000264"/>
          </a:xfrm>
          <a:prstGeom prst="rect">
            <a:avLst/>
          </a:prstGeom>
          <a:noFill/>
        </p:spPr>
      </p:pic>
      <p:pic>
        <p:nvPicPr>
          <p:cNvPr id="4099" name="Picture 3" descr="C:\Users\Кавайная Няка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28736"/>
            <a:ext cx="3143272" cy="2000264"/>
          </a:xfrm>
          <a:prstGeom prst="rect">
            <a:avLst/>
          </a:prstGeom>
          <a:noFill/>
        </p:spPr>
      </p:pic>
      <p:pic>
        <p:nvPicPr>
          <p:cNvPr id="4100" name="Picture 4" descr="C:\Users\Кавайная Няка\Desktop\i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786190"/>
            <a:ext cx="3000396" cy="2000264"/>
          </a:xfrm>
          <a:prstGeom prst="rect">
            <a:avLst/>
          </a:prstGeom>
          <a:noFill/>
        </p:spPr>
      </p:pic>
      <p:pic>
        <p:nvPicPr>
          <p:cNvPr id="4101" name="Picture 5" descr="C:\Users\Кавайная Няка\Desktop\mogila_w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786190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Паустовский написал серию книг о творчестве и о людях искусства: "Орест Кипренский", "Исаак Левитан" (1937), "Тарас Шевченко" (1939), "Повесть о лесах" (1949), "Золотая роза" (1956) - повесть о литературе, о "прекрасной сущности писательского труда".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Кавайная Няка\Desktop\i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1417622" cy="2389189"/>
          </a:xfrm>
          <a:prstGeom prst="rect">
            <a:avLst/>
          </a:prstGeom>
          <a:noFill/>
        </p:spPr>
      </p:pic>
      <p:pic>
        <p:nvPicPr>
          <p:cNvPr id="5123" name="Picture 3" descr="C:\Users\Кавайная Няка\Desktop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286256"/>
            <a:ext cx="1500198" cy="2214578"/>
          </a:xfrm>
          <a:prstGeom prst="rect">
            <a:avLst/>
          </a:prstGeom>
          <a:noFill/>
        </p:spPr>
      </p:pic>
      <p:pic>
        <p:nvPicPr>
          <p:cNvPr id="5124" name="Picture 4" descr="C:\Users\Кавайная Няка\Desktop\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785926"/>
            <a:ext cx="1428760" cy="2286016"/>
          </a:xfrm>
          <a:prstGeom prst="rect">
            <a:avLst/>
          </a:prstGeom>
          <a:noFill/>
        </p:spPr>
      </p:pic>
      <p:pic>
        <p:nvPicPr>
          <p:cNvPr id="5125" name="Picture 5" descr="C:\Users\Кавайная Няка\Desktop\i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1714488"/>
            <a:ext cx="1500198" cy="2286016"/>
          </a:xfrm>
          <a:prstGeom prst="rect">
            <a:avLst/>
          </a:prstGeom>
          <a:noFill/>
        </p:spPr>
      </p:pic>
      <p:pic>
        <p:nvPicPr>
          <p:cNvPr id="5126" name="Picture 6" descr="C:\Users\Кавайная Няка\Desktop\i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286256"/>
            <a:ext cx="1428760" cy="2286016"/>
          </a:xfrm>
          <a:prstGeom prst="rect">
            <a:avLst/>
          </a:prstGeom>
          <a:noFill/>
        </p:spPr>
      </p:pic>
      <p:pic>
        <p:nvPicPr>
          <p:cNvPr id="5127" name="Picture 7" descr="C:\Users\Кавайная Няка\Desktop\i (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1785926"/>
            <a:ext cx="1428760" cy="2260602"/>
          </a:xfrm>
          <a:prstGeom prst="rect">
            <a:avLst/>
          </a:prstGeom>
          <a:noFill/>
        </p:spPr>
      </p:pic>
      <p:pic>
        <p:nvPicPr>
          <p:cNvPr id="5128" name="Picture 8" descr="C:\Users\Кавайная Няка\Desktop\i (6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4286256"/>
            <a:ext cx="135732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4429156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Эдвард Григ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Эдвард </a:t>
            </a:r>
            <a:r>
              <a:rPr lang="ru-RU" dirty="0" err="1"/>
              <a:t>Хагеруп</a:t>
            </a:r>
            <a:r>
              <a:rPr lang="ru-RU" dirty="0"/>
              <a:t> Григ (1843 - 1907) – музыкант (пианист), композитор, дирижер. Родился Эдвард Григ 15 июня 1843 года в норвежском городе Берген в купеческой семье. Музыкальный талант в биографии Грига проявился еще в детстве. Его мать играла на пианино, так что учила Эдварда игре уже с четырех лет. В двенадцать лет он сочинял музыку.</a:t>
            </a:r>
          </a:p>
          <a:p>
            <a:r>
              <a:rPr lang="ru-RU" dirty="0"/>
              <a:t>Затем же по совету </a:t>
            </a:r>
            <a:r>
              <a:rPr lang="ru-RU" dirty="0" err="1"/>
              <a:t>Уле</a:t>
            </a:r>
            <a:r>
              <a:rPr lang="ru-RU" dirty="0"/>
              <a:t> Булла родители Грига отдели его учиться в консерваторию Лейпцига. С 1858 по 1862 год в биографии Эдварда Грига проходил обучение в этом музыкальном учебном заведении. Первый концерт Григ дал в 1862 году в </a:t>
            </a:r>
            <a:r>
              <a:rPr lang="ru-RU" dirty="0" err="1"/>
              <a:t>Карлсхамне</a:t>
            </a:r>
            <a:r>
              <a:rPr lang="ru-RU" dirty="0"/>
              <a:t>.</a:t>
            </a:r>
          </a:p>
          <a:p>
            <a:r>
              <a:rPr lang="ru-RU" dirty="0"/>
              <a:t>Недолго побыв в Бергене, Григ направляется в Копенгаген. Там в своей биографии Э.Григ пропитался духом национального искусства, общаясь с писателями и музыкантами. В 1864 году Григ стал одним из основателей общества «</a:t>
            </a:r>
            <a:r>
              <a:rPr lang="ru-RU" dirty="0" err="1"/>
              <a:t>Эвтерпа</a:t>
            </a:r>
            <a:r>
              <a:rPr lang="ru-RU" dirty="0"/>
              <a:t>», которое было призвано просвещать население страны. Григ путешествовал по всей Европе, давая концерты совместные с женой – певицей Ниной </a:t>
            </a:r>
            <a:r>
              <a:rPr lang="ru-RU" dirty="0" err="1"/>
              <a:t>Хагеруп</a:t>
            </a:r>
            <a:r>
              <a:rPr lang="ru-RU" dirty="0"/>
              <a:t>.</a:t>
            </a:r>
          </a:p>
          <a:p>
            <a:r>
              <a:rPr lang="ru-RU" dirty="0"/>
              <a:t>После встречи с </a:t>
            </a:r>
            <a:r>
              <a:rPr lang="ru-RU" dirty="0" err="1"/>
              <a:t>Ференцом</a:t>
            </a:r>
            <a:r>
              <a:rPr lang="ru-RU" dirty="0"/>
              <a:t> Листом в 1870 году в биографии композитора Грига было написано одно из известнейших его произведений – «</a:t>
            </a:r>
            <a:r>
              <a:rPr lang="ru-RU" dirty="0" err="1"/>
              <a:t>Сигурда</a:t>
            </a:r>
            <a:r>
              <a:rPr lang="ru-RU" dirty="0"/>
              <a:t> Крестоносец». К Григу пришла мировая известность. Затем он создал еще один шедевр – музыку к драме «Пер </a:t>
            </a:r>
            <a:r>
              <a:rPr lang="ru-RU" dirty="0" err="1"/>
              <a:t>Гюнт</a:t>
            </a:r>
            <a:r>
              <a:rPr lang="ru-RU" dirty="0"/>
              <a:t>». Скончался талантливый композитор и музыкант 4 сентября 1907 года</a:t>
            </a:r>
          </a:p>
          <a:p>
            <a:endParaRPr lang="ru-RU" dirty="0"/>
          </a:p>
        </p:txBody>
      </p:sp>
      <p:pic>
        <p:nvPicPr>
          <p:cNvPr id="7170" name="Picture 2" descr="C:\Users\Кавайная Няк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142984"/>
            <a:ext cx="1285884" cy="1785950"/>
          </a:xfrm>
          <a:prstGeom prst="rect">
            <a:avLst/>
          </a:prstGeom>
          <a:noFill/>
        </p:spPr>
      </p:pic>
      <p:pic>
        <p:nvPicPr>
          <p:cNvPr id="7171" name="Picture 3" descr="C:\Users\Кавайная Няка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14884"/>
            <a:ext cx="1857388" cy="1714512"/>
          </a:xfrm>
          <a:prstGeom prst="rect">
            <a:avLst/>
          </a:prstGeom>
          <a:noFill/>
        </p:spPr>
      </p:pic>
      <p:pic>
        <p:nvPicPr>
          <p:cNvPr id="7172" name="Picture 4" descr="C:\Users\Кавайная Няка\Desktop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928934"/>
            <a:ext cx="2071702" cy="1571636"/>
          </a:xfrm>
          <a:prstGeom prst="rect">
            <a:avLst/>
          </a:prstGeom>
          <a:noFill/>
        </p:spPr>
      </p:pic>
      <p:pic>
        <p:nvPicPr>
          <p:cNvPr id="7173" name="Picture 5" descr="C:\Users\Кавайная Няка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4429132"/>
            <a:ext cx="1500198" cy="2000264"/>
          </a:xfrm>
          <a:prstGeom prst="rect">
            <a:avLst/>
          </a:prstGeom>
          <a:noFill/>
        </p:spPr>
      </p:pic>
      <p:pic>
        <p:nvPicPr>
          <p:cNvPr id="7174" name="Picture 6" descr="C:\Users\Кавайная Няка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357298"/>
            <a:ext cx="1285884" cy="1628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4638684" cy="1143000"/>
          </a:xfrm>
        </p:spPr>
        <p:txBody>
          <a:bodyPr/>
          <a:lstStyle/>
          <a:p>
            <a:r>
              <a:rPr lang="ru-RU" dirty="0" smtClean="0"/>
              <a:t>Норвегия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Кавайная Няка\Desktop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2000264" cy="2833694"/>
          </a:xfrm>
          <a:prstGeom prst="rect">
            <a:avLst/>
          </a:prstGeom>
          <a:noFill/>
        </p:spPr>
      </p:pic>
      <p:pic>
        <p:nvPicPr>
          <p:cNvPr id="6147" name="Picture 3" descr="C:\Users\Кавайная Няка\Desktop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876"/>
            <a:ext cx="1857388" cy="2714644"/>
          </a:xfrm>
          <a:prstGeom prst="rect">
            <a:avLst/>
          </a:prstGeom>
          <a:noFill/>
        </p:spPr>
      </p:pic>
      <p:pic>
        <p:nvPicPr>
          <p:cNvPr id="6148" name="Picture 4" descr="C:\Users\Кавайная Няка\Desktop\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500438"/>
            <a:ext cx="1857388" cy="2714644"/>
          </a:xfrm>
          <a:prstGeom prst="rect">
            <a:avLst/>
          </a:prstGeom>
          <a:noFill/>
        </p:spPr>
      </p:pic>
      <p:pic>
        <p:nvPicPr>
          <p:cNvPr id="6149" name="Picture 5" descr="C:\Users\Кавайная Няка\Desktop\i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143380"/>
            <a:ext cx="2857520" cy="1714512"/>
          </a:xfrm>
          <a:prstGeom prst="rect">
            <a:avLst/>
          </a:prstGeom>
          <a:noFill/>
        </p:spPr>
      </p:pic>
      <p:pic>
        <p:nvPicPr>
          <p:cNvPr id="6150" name="Picture 6" descr="C:\Users\Кавайная Няка\Desktop\i (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1643050"/>
            <a:ext cx="2857520" cy="1738318"/>
          </a:xfrm>
          <a:prstGeom prst="rect">
            <a:avLst/>
          </a:prstGeom>
          <a:noFill/>
        </p:spPr>
      </p:pic>
      <p:pic>
        <p:nvPicPr>
          <p:cNvPr id="6151" name="Picture 7" descr="C:\Users\Кавайная Няка\Desktop\i (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357166"/>
            <a:ext cx="192882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357167"/>
            <a:ext cx="5253046" cy="857255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4800" dirty="0" smtClean="0"/>
              <a:t>Исаак Левитан</a:t>
            </a:r>
            <a:endParaRPr lang="ru-RU" sz="4800" dirty="0"/>
          </a:p>
        </p:txBody>
      </p:sp>
      <p:pic>
        <p:nvPicPr>
          <p:cNvPr id="7" name="Рисунок 6" descr="glrx-86206665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375" b="13375"/>
          <a:stretch>
            <a:fillRect/>
          </a:stretch>
        </p:blipFill>
        <p:spPr>
          <a:xfrm>
            <a:off x="0" y="1500174"/>
            <a:ext cx="41148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285860"/>
            <a:ext cx="3967162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Исаак Левитан - самый великий из тех русских </a:t>
            </a:r>
            <a:r>
              <a:rPr lang="ru-RU" sz="2400" dirty="0" smtClean="0"/>
              <a:t>пейзажистов, которые в </a:t>
            </a:r>
            <a:r>
              <a:rPr lang="en-US" sz="2400" dirty="0" smtClean="0"/>
              <a:t>XIX</a:t>
            </a:r>
            <a:r>
              <a:rPr lang="ru-RU" sz="2400" dirty="0" smtClean="0"/>
              <a:t> веке открыли для современников скромную красоту русской природы. Начиная работать под руководством </a:t>
            </a:r>
            <a:r>
              <a:rPr lang="ru-RU" sz="2400" dirty="0" err="1" smtClean="0"/>
              <a:t>Саврасова</a:t>
            </a:r>
            <a:r>
              <a:rPr lang="ru-RU" sz="2400" dirty="0" smtClean="0"/>
              <a:t> и Поленова, Левитан вскоре оставил далеко позади своих учителей, навсегда вписав свое имя в пантеон отечественной культуры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785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Содружество искусств</vt:lpstr>
      <vt:lpstr>К. Паустовский</vt:lpstr>
      <vt:lpstr>Слайд 3</vt:lpstr>
      <vt:lpstr>   Паустовский открывает для себя заповедную землю - Мещеру, которой обязан многими своими рассказами. Он по-прежнему много ездит, и каждая поездка -   это книга. За годы своей писательской жизни он объездил весь Советский Союз. </vt:lpstr>
      <vt:lpstr>Любимый уголок, где хорошо работалось – это Таруса. Здесь и был похоронен К. Паустовский.</vt:lpstr>
      <vt:lpstr>Паустовский написал серию книг о творчестве и о людях искусства: "Орест Кипренский", "Исаак Левитан" (1937), "Тарас Шевченко" (1939), "Повесть о лесах" (1949), "Золотая роза" (1956) - повесть о литературе, о "прекрасной сущности писательского труда". </vt:lpstr>
      <vt:lpstr>Эдвард Григ</vt:lpstr>
      <vt:lpstr>Норвегия</vt:lpstr>
      <vt:lpstr>  Исаак Левитан</vt:lpstr>
      <vt:lpstr>  Шедевры художника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 Паустовский</dc:title>
  <dc:creator>Кавайная Няка</dc:creator>
  <cp:lastModifiedBy>Кавайная Няка</cp:lastModifiedBy>
  <cp:revision>13</cp:revision>
  <dcterms:created xsi:type="dcterms:W3CDTF">2011-03-31T15:54:09Z</dcterms:created>
  <dcterms:modified xsi:type="dcterms:W3CDTF">2011-04-05T17:03:00Z</dcterms:modified>
</cp:coreProperties>
</file>